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48" r:id="rId4"/>
    <p:sldMasterId id="2147483680" r:id="rId5"/>
  </p:sldMasterIdLst>
  <p:notesMasterIdLst>
    <p:notesMasterId r:id="rId13"/>
  </p:notesMasterIdLst>
  <p:sldIdLst>
    <p:sldId id="256" r:id="rId6"/>
    <p:sldId id="315" r:id="rId7"/>
    <p:sldId id="317" r:id="rId8"/>
    <p:sldId id="318" r:id="rId9"/>
    <p:sldId id="319" r:id="rId10"/>
    <p:sldId id="320" r:id="rId11"/>
    <p:sldId id="321" r:id="rId12"/>
  </p:sldIdLst>
  <p:sldSz cx="9144000" cy="5143500" type="screen16x9"/>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3">
          <p15:clr>
            <a:srgbClr val="A4A3A4"/>
          </p15:clr>
        </p15:guide>
        <p15:guide id="2" pos="2752">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 Sarah J.C." initials="ASJ" lastIdx="33" clrIdx="0">
    <p:extLst>
      <p:ext uri="{19B8F6BF-5375-455C-9EA6-DF929625EA0E}">
        <p15:presenceInfo xmlns:p15="http://schemas.microsoft.com/office/powerpoint/2012/main" userId="S-1-5-21-1039984320-261210814-957142514-97828" providerId="AD"/>
      </p:ext>
    </p:extLst>
  </p:cmAuthor>
  <p:cmAuthor id="2" name="Ellis, Keith A." initials="EKA" lastIdx="13" clrIdx="1">
    <p:extLst>
      <p:ext uri="{19B8F6BF-5375-455C-9EA6-DF929625EA0E}">
        <p15:presenceInfo xmlns:p15="http://schemas.microsoft.com/office/powerpoint/2012/main" userId="S-1-5-21-1039984320-261210814-957142514-2580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B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5FF13A-0B12-104E-95D9-4F2C1449CC84}" v="513" dt="2021-03-19T11:18:00.6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4" autoAdjust="0"/>
    <p:restoredTop sz="79361" autoAdjust="0"/>
  </p:normalViewPr>
  <p:slideViewPr>
    <p:cSldViewPr snapToGrid="0" snapToObjects="1" showGuides="1">
      <p:cViewPr varScale="1">
        <p:scale>
          <a:sx n="123" d="100"/>
          <a:sy n="123" d="100"/>
        </p:scale>
        <p:origin x="907" y="82"/>
      </p:cViewPr>
      <p:guideLst>
        <p:guide orient="horz" pos="1583"/>
        <p:guide pos="2752"/>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showGuides="1">
      <p:cViewPr varScale="1">
        <p:scale>
          <a:sx n="101" d="100"/>
          <a:sy n="101" d="100"/>
        </p:scale>
        <p:origin x="-2504" y="-128"/>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7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s, Keith A." userId="S::kae6@leicester.ac.uk::8f3e52ed-d956-4908-bfed-6498ac011df3" providerId="AD" clId="Web-{C95FF13A-0B12-104E-95D9-4F2C1449CC84}"/>
    <pc:docChg chg="addSld modSld sldOrd">
      <pc:chgData name="Ellis, Keith A." userId="S::kae6@leicester.ac.uk::8f3e52ed-d956-4908-bfed-6498ac011df3" providerId="AD" clId="Web-{C95FF13A-0B12-104E-95D9-4F2C1449CC84}" dt="2021-03-19T11:18:00.613" v="272" actId="20577"/>
      <pc:docMkLst>
        <pc:docMk/>
      </pc:docMkLst>
      <pc:sldChg chg="addSp delSp modSp add ord replId">
        <pc:chgData name="Ellis, Keith A." userId="S::kae6@leicester.ac.uk::8f3e52ed-d956-4908-bfed-6498ac011df3" providerId="AD" clId="Web-{C95FF13A-0B12-104E-95D9-4F2C1449CC84}" dt="2021-03-19T11:18:00.613" v="272" actId="20577"/>
        <pc:sldMkLst>
          <pc:docMk/>
          <pc:sldMk cId="1275308341" sldId="511"/>
        </pc:sldMkLst>
        <pc:spChg chg="mod">
          <ac:chgData name="Ellis, Keith A." userId="S::kae6@leicester.ac.uk::8f3e52ed-d956-4908-bfed-6498ac011df3" providerId="AD" clId="Web-{C95FF13A-0B12-104E-95D9-4F2C1449CC84}" dt="2021-03-19T11:05:58.120" v="20" actId="20577"/>
          <ac:spMkLst>
            <pc:docMk/>
            <pc:sldMk cId="1275308341" sldId="511"/>
            <ac:spMk id="2" creationId="{1EA47DD2-4A67-2F4F-8511-5750D24D5182}"/>
          </ac:spMkLst>
        </pc:spChg>
        <pc:spChg chg="add del mod">
          <ac:chgData name="Ellis, Keith A." userId="S::kae6@leicester.ac.uk::8f3e52ed-d956-4908-bfed-6498ac011df3" providerId="AD" clId="Web-{C95FF13A-0B12-104E-95D9-4F2C1449CC84}" dt="2021-03-19T11:06:11.793" v="26"/>
          <ac:spMkLst>
            <pc:docMk/>
            <pc:sldMk cId="1275308341" sldId="511"/>
            <ac:spMk id="37" creationId="{382DF8AB-8EF4-45DC-9F4F-E2CCAB3144BB}"/>
          </ac:spMkLst>
        </pc:spChg>
        <pc:spChg chg="add mod">
          <ac:chgData name="Ellis, Keith A." userId="S::kae6@leicester.ac.uk::8f3e52ed-d956-4908-bfed-6498ac011df3" providerId="AD" clId="Web-{C95FF13A-0B12-104E-95D9-4F2C1449CC84}" dt="2021-03-19T11:18:00.613" v="272" actId="20577"/>
          <ac:spMkLst>
            <pc:docMk/>
            <pc:sldMk cId="1275308341" sldId="511"/>
            <ac:spMk id="39" creationId="{E401A183-FA25-468E-9FAF-166FD1079005}"/>
          </ac:spMkLst>
        </pc:spChg>
        <pc:graphicFrameChg chg="del">
          <ac:chgData name="Ellis, Keith A." userId="S::kae6@leicester.ac.uk::8f3e52ed-d956-4908-bfed-6498ac011df3" providerId="AD" clId="Web-{C95FF13A-0B12-104E-95D9-4F2C1449CC84}" dt="2021-03-19T11:06:01.433" v="21"/>
          <ac:graphicFrameMkLst>
            <pc:docMk/>
            <pc:sldMk cId="1275308341" sldId="511"/>
            <ac:graphicFrameMk id="3" creationId="{9F49CED4-AF75-C34D-884B-FD4F382931B5}"/>
          </ac:graphicFrameMkLst>
        </pc:graphicFrameChg>
        <pc:graphicFrameChg chg="del">
          <ac:chgData name="Ellis, Keith A." userId="S::kae6@leicester.ac.uk::8f3e52ed-d956-4908-bfed-6498ac011df3" providerId="AD" clId="Web-{C95FF13A-0B12-104E-95D9-4F2C1449CC84}" dt="2021-03-19T11:06:04.214" v="22"/>
          <ac:graphicFrameMkLst>
            <pc:docMk/>
            <pc:sldMk cId="1275308341" sldId="511"/>
            <ac:graphicFrameMk id="4" creationId="{A46B7F89-BA08-4F46-A57D-1F1121AA7F94}"/>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2221D7CF-5F4D-5148-AB1A-A05EF0B57D46}" type="datetimeFigureOut">
              <a:rPr lang="en-US" smtClean="0"/>
              <a:t>10/13/2022</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6772C7E9-CA6E-C945-826B-68C1FAB00F44}" type="slidenum">
              <a:rPr lang="en-US" smtClean="0"/>
              <a:t>‹#›</a:t>
            </a:fld>
            <a:endParaRPr lang="en-US" dirty="0"/>
          </a:p>
        </p:txBody>
      </p:sp>
    </p:spTree>
    <p:extLst>
      <p:ext uri="{BB962C8B-B14F-4D97-AF65-F5344CB8AC3E}">
        <p14:creationId xmlns:p14="http://schemas.microsoft.com/office/powerpoint/2010/main" val="1779229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xmlns=""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163739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3300" y="1304475"/>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3543300" y="2381697"/>
            <a:ext cx="31496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Subtitle</a:t>
            </a:r>
            <a:endParaRPr lang="en-US" dirty="0"/>
          </a:p>
        </p:txBody>
      </p:sp>
      <p:sp>
        <p:nvSpPr>
          <p:cNvPr id="10" name="Text Placeholder 11"/>
          <p:cNvSpPr>
            <a:spLocks noGrp="1"/>
          </p:cNvSpPr>
          <p:nvPr>
            <p:ph type="body" sz="quarter" idx="18"/>
          </p:nvPr>
        </p:nvSpPr>
        <p:spPr>
          <a:xfrm>
            <a:off x="3543300" y="2928877"/>
            <a:ext cx="31496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3009900" cy="49784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Picture Placeholder 5" descr="&quot;&quot;">
            <a:extLst>
              <a:ext uri="{C183D7F6-B498-43B3-948B-1728B52AA6E4}">
                <adec:decorative xmlns:adec="http://schemas.microsoft.com/office/drawing/2017/decorative" xmlns="" val="0"/>
              </a:ext>
            </a:extLst>
          </p:cNvPr>
          <p:cNvSpPr>
            <a:spLocks noGrp="1"/>
          </p:cNvSpPr>
          <p:nvPr>
            <p:ph type="pic" sz="quarter" idx="15"/>
          </p:nvPr>
        </p:nvSpPr>
        <p:spPr>
          <a:xfrm>
            <a:off x="6931025" y="279401"/>
            <a:ext cx="1946275" cy="2535078"/>
          </a:xfrm>
          <a:prstGeom prst="rect">
            <a:avLst/>
          </a:prstGeom>
          <a:solidFill>
            <a:schemeClr val="tx1">
              <a:lumMod val="20000"/>
              <a:lumOff val="80000"/>
            </a:schemeClr>
          </a:solidFill>
        </p:spPr>
        <p:txBody>
          <a:bodyPr/>
          <a:lstStyle>
            <a:lvl1pPr marL="0" indent="0">
              <a:buNone/>
              <a:defRPr sz="1600">
                <a:latin typeface="+mj-lt"/>
              </a:defRPr>
            </a:lvl1pPr>
          </a:lstStyle>
          <a:p>
            <a:r>
              <a:rPr lang="en-GB" dirty="0"/>
              <a:t>Drag picture to placeholder or click icon to add</a:t>
            </a:r>
            <a:endParaRPr lang="en-US" dirty="0"/>
          </a:p>
        </p:txBody>
      </p:sp>
      <p:sp>
        <p:nvSpPr>
          <p:cNvPr id="8" name="Picture Placeholder 5" descr="&quot;&quot;">
            <a:extLst>
              <a:ext uri="{C183D7F6-B498-43B3-948B-1728B52AA6E4}">
                <adec:decorative xmlns:adec="http://schemas.microsoft.com/office/drawing/2017/decorative" xmlns="" val="0"/>
              </a:ext>
            </a:extLst>
          </p:cNvPr>
          <p:cNvSpPr>
            <a:spLocks noGrp="1"/>
          </p:cNvSpPr>
          <p:nvPr>
            <p:ph type="pic" sz="quarter" idx="16"/>
          </p:nvPr>
        </p:nvSpPr>
        <p:spPr>
          <a:xfrm>
            <a:off x="6931025" y="3263900"/>
            <a:ext cx="2212975" cy="1503363"/>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pic>
        <p:nvPicPr>
          <p:cNvPr id="11" name="Picture 10" descr="&quot;&quot;">
            <a:extLst>
              <a:ext uri="{C183D7F6-B498-43B3-948B-1728B52AA6E4}">
                <adec:decorative xmlns:adec="http://schemas.microsoft.com/office/drawing/2017/decorative" xmlns="" val="0"/>
              </a:ext>
            </a:extLst>
          </p:cNvPr>
          <p:cNvPicPr>
            <a:picLocks noChangeAspect="1"/>
          </p:cNvPicPr>
          <p:nvPr userDrawn="1"/>
        </p:nvPicPr>
        <p:blipFill>
          <a:blip r:embed="rId2"/>
          <a:stretch>
            <a:fillRect/>
          </a:stretch>
        </p:blipFill>
        <p:spPr>
          <a:xfrm>
            <a:off x="3606800" y="4870451"/>
            <a:ext cx="1358900" cy="148085"/>
          </a:xfrm>
          <a:prstGeom prst="rect">
            <a:avLst/>
          </a:prstGeom>
        </p:spPr>
      </p:pic>
      <p:sp>
        <p:nvSpPr>
          <p:cNvPr id="12" name="Slide Number Placeholder 5">
            <a:extLst>
              <a:ext uri="{FF2B5EF4-FFF2-40B4-BE49-F238E27FC236}">
                <a16:creationId xmlns:a16="http://schemas.microsoft.com/office/drawing/2014/main" id="{0AAC969B-9F13-034E-B663-52115B22C24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85529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Picture Placeholder 2" descr="&quot;&quot;">
            <a:extLst>
              <a:ext uri="{C183D7F6-B498-43B3-948B-1728B52AA6E4}">
                <adec:decorative xmlns:adec="http://schemas.microsoft.com/office/drawing/2017/decorative" xmlns="" val="0"/>
              </a:ext>
            </a:extLst>
          </p:cNvPr>
          <p:cNvSpPr>
            <a:spLocks noGrp="1"/>
          </p:cNvSpPr>
          <p:nvPr>
            <p:ph type="pic" sz="quarter" idx="10"/>
          </p:nvPr>
        </p:nvSpPr>
        <p:spPr>
          <a:xfrm>
            <a:off x="4445000" y="1201059"/>
            <a:ext cx="4699000" cy="1745341"/>
          </a:xfrm>
          <a:prstGeom prst="rect">
            <a:avLst/>
          </a:prstGeom>
          <a:solidFill>
            <a:schemeClr val="tx2">
              <a:lumMod val="20000"/>
              <a:lumOff val="80000"/>
            </a:schemeClr>
          </a:solidFill>
        </p:spPr>
        <p:txBody>
          <a:bodyPr vert="horz"/>
          <a:lstStyle>
            <a:lvl1pPr marL="0" indent="0">
              <a:buNone/>
              <a:defRPr sz="1600">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adec="http://schemas.microsoft.com/office/drawing/2017/decorative" xmlns="" val="0"/>
              </a:ext>
            </a:extLst>
          </p:cNvPr>
          <p:cNvSpPr>
            <a:spLocks noGrp="1"/>
          </p:cNvSpPr>
          <p:nvPr>
            <p:ph type="pic" sz="quarter" idx="11"/>
          </p:nvPr>
        </p:nvSpPr>
        <p:spPr>
          <a:xfrm>
            <a:off x="3657600" y="3136900"/>
            <a:ext cx="2089150" cy="20066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adec="http://schemas.microsoft.com/office/drawing/2017/decorative" xmlns="" val="0"/>
              </a:ext>
            </a:extLst>
          </p:cNvPr>
          <p:cNvSpPr>
            <a:spLocks noGrp="1"/>
          </p:cNvSpPr>
          <p:nvPr>
            <p:ph type="pic" sz="quarter" idx="18"/>
          </p:nvPr>
        </p:nvSpPr>
        <p:spPr>
          <a:xfrm>
            <a:off x="5956300" y="3136900"/>
            <a:ext cx="2984500" cy="1630363"/>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E8C1839C-E96C-4544-9ABF-388A484FA962}"/>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93744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6"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7"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xmlns="" val="0"/>
              </a:ext>
            </a:extLst>
          </p:cNvPr>
          <p:cNvSpPr>
            <a:spLocks noGrp="1"/>
          </p:cNvSpPr>
          <p:nvPr>
            <p:ph type="pic" sz="quarter" idx="10"/>
          </p:nvPr>
        </p:nvSpPr>
        <p:spPr>
          <a:xfrm>
            <a:off x="7302500" y="1201059"/>
            <a:ext cx="1841500" cy="3129641"/>
          </a:xfrm>
          <a:prstGeom prst="rect">
            <a:avLst/>
          </a:prstGeom>
          <a:solidFill>
            <a:schemeClr val="tx2">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adec="http://schemas.microsoft.com/office/drawing/2017/decorative" xmlns="" val="0"/>
              </a:ext>
            </a:extLst>
          </p:cNvPr>
          <p:cNvSpPr>
            <a:spLocks noGrp="1"/>
          </p:cNvSpPr>
          <p:nvPr>
            <p:ph type="pic" sz="quarter" idx="11"/>
          </p:nvPr>
        </p:nvSpPr>
        <p:spPr>
          <a:xfrm>
            <a:off x="4533900" y="1201738"/>
            <a:ext cx="2540000" cy="20066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sp>
        <p:nvSpPr>
          <p:cNvPr id="12" name="Picture Placeholder 4" descr="&quot;&quot;">
            <a:extLst>
              <a:ext uri="{C183D7F6-B498-43B3-948B-1728B52AA6E4}">
                <adec:decorative xmlns:adec="http://schemas.microsoft.com/office/drawing/2017/decorative" xmlns="" val="0"/>
              </a:ext>
            </a:extLst>
          </p:cNvPr>
          <p:cNvSpPr>
            <a:spLocks noGrp="1"/>
          </p:cNvSpPr>
          <p:nvPr>
            <p:ph type="pic" sz="quarter" idx="18"/>
          </p:nvPr>
        </p:nvSpPr>
        <p:spPr>
          <a:xfrm>
            <a:off x="3860800" y="3441700"/>
            <a:ext cx="3213100" cy="17018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Slide Number Placeholder 5">
            <a:extLst>
              <a:ext uri="{FF2B5EF4-FFF2-40B4-BE49-F238E27FC236}">
                <a16:creationId xmlns:a16="http://schemas.microsoft.com/office/drawing/2014/main" id="{06CC22BD-2E67-5141-997D-78A8A2FD82D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252009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11"/>
          <p:cNvSpPr>
            <a:spLocks noGrp="1"/>
          </p:cNvSpPr>
          <p:nvPr>
            <p:ph type="body" sz="quarter" idx="20" hasCustomPrompt="1"/>
          </p:nvPr>
        </p:nvSpPr>
        <p:spPr>
          <a:xfrm>
            <a:off x="614172" y="1846108"/>
            <a:ext cx="7907528" cy="3016406"/>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42672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ubhead/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20" hasCustomPrompt="1"/>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12375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2">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63F1E7E8-C77B-9449-9C41-C649D6B2CD8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207904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3">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E6527F58-0398-A947-8487-9CAB1F08887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38874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14172" y="118858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5" name="Text Placeholder 6"/>
          <p:cNvSpPr>
            <a:spLocks noGrp="1"/>
          </p:cNvSpPr>
          <p:nvPr>
            <p:ph type="body" sz="quarter" idx="12" hasCustomPrompt="1"/>
          </p:nvPr>
        </p:nvSpPr>
        <p:spPr>
          <a:xfrm>
            <a:off x="614172"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6" name="Text Placeholder 11"/>
          <p:cNvSpPr>
            <a:spLocks noGrp="1"/>
          </p:cNvSpPr>
          <p:nvPr>
            <p:ph type="body" sz="quarter" idx="18"/>
          </p:nvPr>
        </p:nvSpPr>
        <p:spPr>
          <a:xfrm>
            <a:off x="614172"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7" name="Text Placeholder 6"/>
          <p:cNvSpPr>
            <a:spLocks noGrp="1"/>
          </p:cNvSpPr>
          <p:nvPr>
            <p:ph type="body" sz="quarter" idx="20" hasCustomPrompt="1"/>
          </p:nvPr>
        </p:nvSpPr>
        <p:spPr>
          <a:xfrm>
            <a:off x="4724400"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8" name="Text Placeholder 11"/>
          <p:cNvSpPr>
            <a:spLocks noGrp="1"/>
          </p:cNvSpPr>
          <p:nvPr>
            <p:ph type="body" sz="quarter" idx="21"/>
          </p:nvPr>
        </p:nvSpPr>
        <p:spPr>
          <a:xfrm>
            <a:off x="4724400"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6697C437-15B1-6B4E-820F-F4B9AC40F90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07257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E2605B3C-76AB-7C44-89B6-69DB9CE354B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00083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7" name="Text Placeholder 6"/>
          <p:cNvSpPr>
            <a:spLocks noGrp="1"/>
          </p:cNvSpPr>
          <p:nvPr>
            <p:ph type="body" sz="quarter" idx="13" hasCustomPrompt="1"/>
          </p:nvPr>
        </p:nvSpPr>
        <p:spPr>
          <a:xfrm>
            <a:off x="614172" y="21969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subhead</a:t>
            </a:r>
            <a:endParaRPr lang="en-US" dirty="0"/>
          </a:p>
        </p:txBody>
      </p:sp>
      <p:sp>
        <p:nvSpPr>
          <p:cNvPr id="9" name="Text Placeholder 11"/>
          <p:cNvSpPr>
            <a:spLocks noGrp="1"/>
          </p:cNvSpPr>
          <p:nvPr>
            <p:ph type="body" sz="quarter" idx="21"/>
          </p:nvPr>
        </p:nvSpPr>
        <p:spPr>
          <a:xfrm>
            <a:off x="4559300" y="1203220"/>
            <a:ext cx="4216400" cy="3698980"/>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9633F8C1-4EA3-184A-9B17-D7331273E90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60421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adec="http://schemas.microsoft.com/office/drawing/2017/decorative" xmlns="" val="0"/>
              </a:ext>
            </a:extLst>
          </p:cNvPr>
          <p:cNvSpPr>
            <a:spLocks noGrp="1"/>
          </p:cNvSpPr>
          <p:nvPr>
            <p:ph type="pic" sz="quarter" idx="14" hasCustomPrompt="1"/>
          </p:nvPr>
        </p:nvSpPr>
        <p:spPr>
          <a:xfrm>
            <a:off x="0" y="0"/>
            <a:ext cx="9144000" cy="5143500"/>
          </a:xfrm>
          <a:prstGeom prst="rect">
            <a:avLst/>
          </a:prstGeom>
        </p:spPr>
        <p:txBody>
          <a:bodyPr/>
          <a:lstStyle>
            <a:lvl1pPr marL="0" indent="0">
              <a:buNone/>
              <a:defRPr sz="1600">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xmlns=""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904492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left/Image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7" name="Text Placeholder 6"/>
          <p:cNvSpPr>
            <a:spLocks noGrp="1"/>
          </p:cNvSpPr>
          <p:nvPr>
            <p:ph type="body" sz="quarter" idx="12" hasCustomPrompt="1"/>
          </p:nvPr>
        </p:nvSpPr>
        <p:spPr>
          <a:xfrm>
            <a:off x="614172" y="2193971"/>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1" name="Text Placeholder 11"/>
          <p:cNvSpPr>
            <a:spLocks noGrp="1"/>
          </p:cNvSpPr>
          <p:nvPr>
            <p:ph type="body" sz="quarter" idx="18"/>
          </p:nvPr>
        </p:nvSpPr>
        <p:spPr>
          <a:xfrm>
            <a:off x="614172" y="2586130"/>
            <a:ext cx="3970528" cy="239068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xmlns="" val="0"/>
              </a:ext>
            </a:extLst>
          </p:cNvPr>
          <p:cNvSpPr>
            <a:spLocks noGrp="1"/>
          </p:cNvSpPr>
          <p:nvPr>
            <p:ph type="pic" sz="quarter" idx="13"/>
          </p:nvPr>
        </p:nvSpPr>
        <p:spPr>
          <a:xfrm>
            <a:off x="4572000" y="1201738"/>
            <a:ext cx="4572000" cy="3565525"/>
          </a:xfrm>
          <a:prstGeom prst="rect">
            <a:avLst/>
          </a:prstGeom>
          <a:solidFill>
            <a:schemeClr val="tx2">
              <a:lumMod val="20000"/>
              <a:lumOff val="80000"/>
            </a:schemeClr>
          </a:solidFill>
        </p:spPr>
        <p:txBody>
          <a:bodyPr/>
          <a:lstStyle>
            <a:lvl1pPr marL="0" indent="0">
              <a:buNone/>
              <a:defRPr sz="1800">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Slide Number Placeholder 5">
            <a:extLst>
              <a:ext uri="{FF2B5EF4-FFF2-40B4-BE49-F238E27FC236}">
                <a16:creationId xmlns:a16="http://schemas.microsoft.com/office/drawing/2014/main" id="{AD5A5362-FC22-DF4B-9E6F-A0E1C0DD1A8E}"/>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5402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42900" y="3667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Content Placeholder 7"/>
          <p:cNvSpPr>
            <a:spLocks noGrp="1"/>
          </p:cNvSpPr>
          <p:nvPr>
            <p:ph sz="quarter" idx="11"/>
          </p:nvPr>
        </p:nvSpPr>
        <p:spPr>
          <a:xfrm>
            <a:off x="342900" y="914401"/>
            <a:ext cx="8445500" cy="3060700"/>
          </a:xfrm>
          <a:prstGeom prst="rect">
            <a:avLst/>
          </a:prstGeom>
        </p:spPr>
        <p:txBody>
          <a:bodyPr lIns="0"/>
          <a:lstStyle>
            <a:lvl1pPr marL="162000" indent="-162000">
              <a:spcBef>
                <a:spcPts val="300"/>
              </a:spcBef>
              <a:spcAft>
                <a:spcPts val="300"/>
              </a:spcAft>
              <a:buFont typeface="Lucida Grande"/>
              <a:buChar char="-"/>
              <a:defRPr sz="1800">
                <a:latin typeface="+mj-lt"/>
              </a:defRPr>
            </a:lvl1pPr>
            <a:lvl2pPr marL="417600" indent="-212400">
              <a:spcBef>
                <a:spcPts val="300"/>
              </a:spcBef>
              <a:spcAft>
                <a:spcPts val="300"/>
              </a:spcAft>
              <a:buFont typeface="Lucida Grande"/>
              <a:buChar char="-"/>
              <a:defRPr sz="1800">
                <a:latin typeface="+mj-lt"/>
              </a:defRPr>
            </a:lvl2pPr>
            <a:lvl3pPr marL="568800" indent="-158400">
              <a:spcBef>
                <a:spcPts val="300"/>
              </a:spcBef>
              <a:spcAft>
                <a:spcPts val="300"/>
              </a:spcAft>
              <a:buFont typeface="Lucida Grande"/>
              <a:buChar char="-"/>
              <a:defRPr sz="1800">
                <a:latin typeface="+mj-lt"/>
              </a:defRPr>
            </a:lvl3pPr>
            <a:lvl4pPr marL="774000" indent="-158400">
              <a:spcBef>
                <a:spcPts val="300"/>
              </a:spcBef>
              <a:spcAft>
                <a:spcPts val="300"/>
              </a:spcAft>
              <a:buFont typeface="Lucida Grande"/>
              <a:buChar char="-"/>
              <a:defRPr sz="1800">
                <a:latin typeface="+mj-lt"/>
              </a:defRPr>
            </a:lvl4pPr>
            <a:lvl5pPr marL="943200" indent="-158400">
              <a:spcBef>
                <a:spcPts val="300"/>
              </a:spcBef>
              <a:spcAft>
                <a:spcPts val="300"/>
              </a:spcAft>
              <a:buFont typeface="Lucida Grande"/>
              <a:buChar char="-"/>
              <a:defRPr sz="180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6" name="Slide Number Placeholder 5">
            <a:extLst>
              <a:ext uri="{FF2B5EF4-FFF2-40B4-BE49-F238E27FC236}">
                <a16:creationId xmlns:a16="http://schemas.microsoft.com/office/drawing/2014/main" id="{5D78585B-3519-EA4C-8EFE-828830A1A9D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462417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2900" y="3667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2" name="Picture 1"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5" name="Slide Number Placeholder 5">
            <a:extLst>
              <a:ext uri="{FF2B5EF4-FFF2-40B4-BE49-F238E27FC236}">
                <a16:creationId xmlns:a16="http://schemas.microsoft.com/office/drawing/2014/main" id="{0C79F5E8-6F33-6448-9D61-25C04DA7CEA1}"/>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405151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1511"/>
            <a:ext cx="8229600" cy="573881"/>
          </a:xfrm>
        </p:spPr>
        <p:txBody>
          <a:bodyPr/>
          <a:lstStyle>
            <a:lvl1pPr>
              <a:defRPr sz="2800" b="1">
                <a:solidFill>
                  <a:srgbClr val="C00000"/>
                </a:solidFill>
                <a:latin typeface="Calibri" panose="020F0502020204030204" pitchFamily="34" charset="0"/>
              </a:defRPr>
            </a:lvl1pPr>
          </a:lstStyle>
          <a:p>
            <a:r>
              <a:rPr lang="en-GB" noProof="0" dirty="0"/>
              <a:t>Click to edit Master title style</a:t>
            </a:r>
          </a:p>
        </p:txBody>
      </p:sp>
      <p:sp>
        <p:nvSpPr>
          <p:cNvPr id="12" name="Slide Number Placeholder 5"/>
          <p:cNvSpPr>
            <a:spLocks noGrp="1"/>
          </p:cNvSpPr>
          <p:nvPr>
            <p:ph type="sldNum" sz="quarter" idx="4"/>
          </p:nvPr>
        </p:nvSpPr>
        <p:spPr>
          <a:xfrm>
            <a:off x="467544" y="4785996"/>
            <a:ext cx="360040" cy="273844"/>
          </a:xfrm>
          <a:prstGeom prst="rect">
            <a:avLst/>
          </a:prstGeom>
        </p:spPr>
        <p:txBody>
          <a:bodyPr vert="horz" lIns="91440" tIns="45720" rIns="91440" bIns="45720" rtlCol="0" anchor="ctr"/>
          <a:lstStyle>
            <a:lvl1pPr algn="l">
              <a:defRPr sz="750">
                <a:solidFill>
                  <a:schemeClr val="tx1">
                    <a:tint val="75000"/>
                  </a:schemeClr>
                </a:solidFill>
              </a:defRPr>
            </a:lvl1pPr>
          </a:lstStyle>
          <a:p>
            <a:fld id="{58687779-E69B-7343-8F6F-422D6150DAE5}" type="slidenum">
              <a:rPr lang="en-US" smtClean="0"/>
              <a:pPr/>
              <a:t>‹#›</a:t>
            </a:fld>
            <a:endParaRPr lang="en-US" dirty="0"/>
          </a:p>
        </p:txBody>
      </p:sp>
      <p:sp>
        <p:nvSpPr>
          <p:cNvPr id="13" name="Footer Placeholder 4"/>
          <p:cNvSpPr>
            <a:spLocks noGrp="1"/>
          </p:cNvSpPr>
          <p:nvPr>
            <p:ph type="ftr" sz="quarter" idx="3"/>
          </p:nvPr>
        </p:nvSpPr>
        <p:spPr>
          <a:xfrm>
            <a:off x="755576" y="4785996"/>
            <a:ext cx="3183632" cy="273844"/>
          </a:xfrm>
          <a:prstGeom prst="rect">
            <a:avLst/>
          </a:prstGeom>
          <a:ln>
            <a:noFill/>
          </a:ln>
        </p:spPr>
        <p:txBody>
          <a:bodyPr vert="horz" lIns="91440" tIns="45720" rIns="91440" bIns="45720" rtlCol="0" anchor="ctr"/>
          <a:lstStyle>
            <a:lvl1pPr algn="ctr">
              <a:tabLst/>
              <a:defRPr sz="750">
                <a:solidFill>
                  <a:schemeClr val="tx1">
                    <a:tint val="75000"/>
                  </a:schemeClr>
                </a:solidFill>
              </a:defRPr>
            </a:lvl1pPr>
          </a:lstStyle>
          <a:p>
            <a:pPr algn="l"/>
            <a:r>
              <a:rPr lang="en-US"/>
              <a:t>University of Leicester</a:t>
            </a:r>
            <a:endParaRPr lang="en-US" dirty="0"/>
          </a:p>
        </p:txBody>
      </p:sp>
      <p:sp>
        <p:nvSpPr>
          <p:cNvPr id="15" name="Text Placeholder 2"/>
          <p:cNvSpPr>
            <a:spLocks noGrp="1"/>
          </p:cNvSpPr>
          <p:nvPr>
            <p:ph type="body" idx="1"/>
          </p:nvPr>
        </p:nvSpPr>
        <p:spPr>
          <a:xfrm>
            <a:off x="457200" y="1097327"/>
            <a:ext cx="4040188" cy="479822"/>
          </a:xfrm>
        </p:spPr>
        <p:txBody>
          <a:bodyPr anchor="ct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6" name="Content Placeholder 3"/>
          <p:cNvSpPr>
            <a:spLocks noGrp="1"/>
          </p:cNvSpPr>
          <p:nvPr>
            <p:ph sz="half" idx="2"/>
          </p:nvPr>
        </p:nvSpPr>
        <p:spPr>
          <a:xfrm>
            <a:off x="457200" y="1577149"/>
            <a:ext cx="4040188" cy="2963466"/>
          </a:xfrm>
        </p:spPr>
        <p:txBody>
          <a:bodyPr/>
          <a:lstStyle>
            <a:lvl1pPr>
              <a:defRPr sz="150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p:cNvSpPr>
            <a:spLocks noGrp="1"/>
          </p:cNvSpPr>
          <p:nvPr>
            <p:ph type="body" sz="quarter" idx="10"/>
          </p:nvPr>
        </p:nvSpPr>
        <p:spPr>
          <a:xfrm>
            <a:off x="4645026" y="1097327"/>
            <a:ext cx="4041775" cy="479822"/>
          </a:xfrm>
        </p:spPr>
        <p:txBody>
          <a:bodyPr anchor="ct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8" name="Content Placeholder 5"/>
          <p:cNvSpPr>
            <a:spLocks noGrp="1"/>
          </p:cNvSpPr>
          <p:nvPr>
            <p:ph sz="quarter" idx="11"/>
          </p:nvPr>
        </p:nvSpPr>
        <p:spPr>
          <a:xfrm>
            <a:off x="4645026" y="1577149"/>
            <a:ext cx="4041775" cy="2963466"/>
          </a:xfrm>
        </p:spPr>
        <p:txBody>
          <a:bodyPr/>
          <a:lstStyle>
            <a:lvl1pPr>
              <a:defRPr sz="150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3305" y="4807337"/>
            <a:ext cx="1220061" cy="244727"/>
          </a:xfrm>
          <a:prstGeom prst="rect">
            <a:avLst/>
          </a:prstGeom>
        </p:spPr>
      </p:pic>
    </p:spTree>
    <p:extLst>
      <p:ext uri="{BB962C8B-B14F-4D97-AF65-F5344CB8AC3E}">
        <p14:creationId xmlns:p14="http://schemas.microsoft.com/office/powerpoint/2010/main" val="225737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B4E258-1CB2-4685-9872-F44207442AAA}" type="datetimeFigureOut">
              <a:rPr lang="en-GB" smtClean="0"/>
              <a:t>13/10/2022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D70AF4-AA92-4730-B3AC-AC6CEF74F9F5}" type="slidenum">
              <a:rPr lang="en-GB" smtClean="0"/>
              <a:t>‹#›</a:t>
            </a:fld>
            <a:endParaRPr lang="en-GB"/>
          </a:p>
        </p:txBody>
      </p:sp>
    </p:spTree>
    <p:extLst>
      <p:ext uri="{BB962C8B-B14F-4D97-AF65-F5344CB8AC3E}">
        <p14:creationId xmlns:p14="http://schemas.microsoft.com/office/powerpoint/2010/main" val="2818332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xmlns=""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296761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adec="http://schemas.microsoft.com/office/drawing/2017/decorative" xmlns="" val="0"/>
              </a:ext>
            </a:extLst>
          </p:cNvPr>
          <p:cNvSpPr>
            <a:spLocks noGrp="1"/>
          </p:cNvSpPr>
          <p:nvPr>
            <p:ph type="pic" sz="quarter" idx="14" hasCustomPrompt="1"/>
          </p:nvPr>
        </p:nvSpPr>
        <p:spPr>
          <a:xfrm>
            <a:off x="0" y="0"/>
            <a:ext cx="9144000" cy="5143500"/>
          </a:xfrm>
          <a:prstGeom prst="rect">
            <a:avLst/>
          </a:prstGeom>
        </p:spPr>
        <p:txBody>
          <a:bodyPr/>
          <a:lstStyle>
            <a:lvl1pPr marL="0" indent="0">
              <a:buNone/>
              <a:defRPr sz="1600">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xmlns=""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2791145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539CCD83-D523-2E42-B03F-F7E9A61C5F6E}"/>
              </a:ex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Tree>
    <p:extLst>
      <p:ext uri="{BB962C8B-B14F-4D97-AF65-F5344CB8AC3E}">
        <p14:creationId xmlns:p14="http://schemas.microsoft.com/office/powerpoint/2010/main" val="4101428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xmlns=""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494960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xmlns="" val="0"/>
              </a:ext>
            </a:extLst>
          </p:cNvPr>
          <p:cNvSpPr>
            <a:spLocks noGrp="1"/>
          </p:cNvSpPr>
          <p:nvPr>
            <p:ph type="pic" sz="quarter" idx="11" hasCustomPrompt="1"/>
          </p:nvPr>
        </p:nvSpPr>
        <p:spPr>
          <a:xfrm>
            <a:off x="0" y="0"/>
            <a:ext cx="9144000" cy="5143500"/>
          </a:xfrm>
          <a:prstGeom prst="rect">
            <a:avLst/>
          </a:prstGeom>
          <a:solidFill>
            <a:schemeClr val="tx2">
              <a:lumMod val="20000"/>
              <a:lumOff val="80000"/>
            </a:schemeClr>
          </a:solidFill>
        </p:spPr>
        <p:txBody>
          <a:bodyPr anchor="t"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1600">
                <a:latin typeface="+mn-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xmlns=""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6"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628277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539CCD83-D523-2E42-B03F-F7E9A61C5F6E}"/>
              </a:ex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Tree>
    <p:extLst>
      <p:ext uri="{BB962C8B-B14F-4D97-AF65-F5344CB8AC3E}">
        <p14:creationId xmlns:p14="http://schemas.microsoft.com/office/powerpoint/2010/main" val="4234673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8" name="Title 3"/>
          <p:cNvSpPr>
            <a:spLocks noGrp="1"/>
          </p:cNvSpPr>
          <p:nvPr>
            <p:ph type="title" hasCustomPrompt="1"/>
          </p:nvPr>
        </p:nvSpPr>
        <p:spPr>
          <a:xfrm>
            <a:off x="1003300" y="18143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7" name="Picture 6" descr="&quot;&quot;">
            <a:extLst>
              <a:ext uri="{C183D7F6-B498-43B3-948B-1728B52AA6E4}">
                <adec:decorative xmlns:adec="http://schemas.microsoft.com/office/drawing/2017/decorative" xmlns=""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11" name="Slide Number Placeholder 5">
            <a:extLst>
              <a:ext uri="{FF2B5EF4-FFF2-40B4-BE49-F238E27FC236}">
                <a16:creationId xmlns:a16="http://schemas.microsoft.com/office/drawing/2014/main" id="{595DB804-4732-0A49-92B8-34A108D7B1F8}"/>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907015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990600" y="698348"/>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adec="http://schemas.microsoft.com/office/drawing/2017/decorative" xmlns=""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8" name="Slide Number Placeholder 5">
            <a:extLst>
              <a:ext uri="{FF2B5EF4-FFF2-40B4-BE49-F238E27FC236}">
                <a16:creationId xmlns:a16="http://schemas.microsoft.com/office/drawing/2014/main" id="{944F1811-D324-D94A-BB63-12C6D6D27AF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06610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990600" y="31605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adec="http://schemas.microsoft.com/office/drawing/2017/decorative" xmlns=""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8" name="Slide Number Placeholder 5">
            <a:extLst>
              <a:ext uri="{FF2B5EF4-FFF2-40B4-BE49-F238E27FC236}">
                <a16:creationId xmlns:a16="http://schemas.microsoft.com/office/drawing/2014/main" id="{341EF440-DEC2-2642-9DB0-CDA24878B83A}"/>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867200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07B99E2-E159-FF47-A07C-5DBC4FA0D32A}"/>
              </a:ext>
            </a:extLst>
          </p:cNvPr>
          <p:cNvSpPr>
            <a:spLocks noGrp="1"/>
          </p:cNvSpPr>
          <p:nvPr>
            <p:ph type="title" hasCustomPrompt="1"/>
          </p:nvPr>
        </p:nvSpPr>
        <p:spPr>
          <a:xfrm>
            <a:off x="1027974" y="961437"/>
            <a:ext cx="3544025" cy="553998"/>
          </a:xfrm>
          <a:prstGeom prst="rect">
            <a:avLst/>
          </a:prstGeom>
        </p:spPr>
        <p:txBody>
          <a:bodyPr vert="horz" wrap="square" lIns="0" tIns="0" rIns="0" bIns="0">
            <a:spAutoFit/>
          </a:bodyPr>
          <a:lstStyle>
            <a:lvl1pPr algn="l">
              <a:defRPr sz="3600" b="1"/>
            </a:lvl1pPr>
          </a:lstStyle>
          <a:p>
            <a:r>
              <a:rPr lang="en-GB" dirty="0"/>
              <a:t>Click to add title</a:t>
            </a:r>
            <a:endParaRPr lang="en-US" dirty="0"/>
          </a:p>
        </p:txBody>
      </p:sp>
      <p:sp>
        <p:nvSpPr>
          <p:cNvPr id="9" name="Text Placeholder 6"/>
          <p:cNvSpPr>
            <a:spLocks noGrp="1"/>
          </p:cNvSpPr>
          <p:nvPr>
            <p:ph type="body" sz="quarter" idx="14" hasCustomPrompt="1"/>
          </p:nvPr>
        </p:nvSpPr>
        <p:spPr>
          <a:xfrm>
            <a:off x="5143500" y="2095559"/>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5143500" y="2487718"/>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adec="http://schemas.microsoft.com/office/drawing/2017/decorative" xmlns="" val="0"/>
              </a:ext>
            </a:extLst>
          </p:cNvPr>
          <p:cNvSpPr>
            <a:spLocks noGrp="1"/>
          </p:cNvSpPr>
          <p:nvPr>
            <p:ph type="pic" sz="quarter" idx="12"/>
          </p:nvPr>
        </p:nvSpPr>
        <p:spPr>
          <a:xfrm>
            <a:off x="0" y="2108200"/>
            <a:ext cx="4940300" cy="2525713"/>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adec="http://schemas.microsoft.com/office/drawing/2017/decorative" xmlns="" val="0"/>
              </a:ext>
            </a:extLst>
          </p:cNvPr>
          <p:cNvSpPr>
            <a:spLocks noGrp="1"/>
          </p:cNvSpPr>
          <p:nvPr>
            <p:ph type="pic" sz="quarter" idx="13"/>
          </p:nvPr>
        </p:nvSpPr>
        <p:spPr>
          <a:xfrm>
            <a:off x="4940300" y="0"/>
            <a:ext cx="3835400" cy="1250950"/>
          </a:xfrm>
          <a:prstGeom prst="rect">
            <a:avLst/>
          </a:prstGeom>
          <a:solidFill>
            <a:schemeClr val="tx2">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8" name="Picture 7" descr="&quot;&quot;">
            <a:extLst>
              <a:ext uri="{C183D7F6-B498-43B3-948B-1728B52AA6E4}">
                <adec:decorative xmlns:adec="http://schemas.microsoft.com/office/drawing/2017/decorative" xmlns=""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11" name="Slide Number Placeholder 5">
            <a:extLst>
              <a:ext uri="{FF2B5EF4-FFF2-40B4-BE49-F238E27FC236}">
                <a16:creationId xmlns:a16="http://schemas.microsoft.com/office/drawing/2014/main" id="{9622B233-292E-9A4B-AFAC-C559E42ABDA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452744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543300" y="1304475"/>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3543300" y="2381697"/>
            <a:ext cx="31496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Subtitle</a:t>
            </a:r>
            <a:endParaRPr lang="en-US" dirty="0"/>
          </a:p>
        </p:txBody>
      </p:sp>
      <p:sp>
        <p:nvSpPr>
          <p:cNvPr id="14" name="Text Placeholder 11"/>
          <p:cNvSpPr>
            <a:spLocks noGrp="1"/>
          </p:cNvSpPr>
          <p:nvPr>
            <p:ph type="body" sz="quarter" idx="18"/>
          </p:nvPr>
        </p:nvSpPr>
        <p:spPr>
          <a:xfrm>
            <a:off x="3543300" y="2928877"/>
            <a:ext cx="31496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3009900" cy="49784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Picture Placeholder 5" descr="&quot;&quot;">
            <a:extLst>
              <a:ext uri="{C183D7F6-B498-43B3-948B-1728B52AA6E4}">
                <adec:decorative xmlns:adec="http://schemas.microsoft.com/office/drawing/2017/decorative" xmlns="" val="0"/>
              </a:ext>
            </a:extLst>
          </p:cNvPr>
          <p:cNvSpPr>
            <a:spLocks noGrp="1"/>
          </p:cNvSpPr>
          <p:nvPr>
            <p:ph type="pic" sz="quarter" idx="15"/>
          </p:nvPr>
        </p:nvSpPr>
        <p:spPr>
          <a:xfrm>
            <a:off x="6931025" y="279401"/>
            <a:ext cx="1946275" cy="2535078"/>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8" name="Picture Placeholder 5" descr="&quot;&quot;">
            <a:extLst>
              <a:ext uri="{C183D7F6-B498-43B3-948B-1728B52AA6E4}">
                <adec:decorative xmlns:adec="http://schemas.microsoft.com/office/drawing/2017/decorative" xmlns="" val="0"/>
              </a:ext>
            </a:extLst>
          </p:cNvPr>
          <p:cNvSpPr>
            <a:spLocks noGrp="1"/>
          </p:cNvSpPr>
          <p:nvPr>
            <p:ph type="pic" sz="quarter" idx="16"/>
          </p:nvPr>
        </p:nvSpPr>
        <p:spPr>
          <a:xfrm>
            <a:off x="6931025" y="3263900"/>
            <a:ext cx="2212975" cy="1503363"/>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9" name="Picture 8" descr="&quot;&quot;">
            <a:extLst>
              <a:ext uri="{C183D7F6-B498-43B3-948B-1728B52AA6E4}">
                <adec:decorative xmlns:adec="http://schemas.microsoft.com/office/drawing/2017/decorative" xmlns=""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07156" y="4730483"/>
            <a:ext cx="1558544" cy="387617"/>
          </a:xfrm>
          <a:prstGeom prst="rect">
            <a:avLst/>
          </a:prstGeom>
        </p:spPr>
      </p:pic>
      <p:sp>
        <p:nvSpPr>
          <p:cNvPr id="10" name="Slide Number Placeholder 5">
            <a:extLst>
              <a:ext uri="{FF2B5EF4-FFF2-40B4-BE49-F238E27FC236}">
                <a16:creationId xmlns:a16="http://schemas.microsoft.com/office/drawing/2014/main" id="{1943519F-C55C-0648-A62F-5D04AD3DBCC3}"/>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544153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Picture Placeholder 2" descr="&quot;&quot;">
            <a:extLst>
              <a:ext uri="{C183D7F6-B498-43B3-948B-1728B52AA6E4}">
                <adec:decorative xmlns:adec="http://schemas.microsoft.com/office/drawing/2017/decorative" xmlns="" val="0"/>
              </a:ext>
            </a:extLst>
          </p:cNvPr>
          <p:cNvSpPr>
            <a:spLocks noGrp="1"/>
          </p:cNvSpPr>
          <p:nvPr>
            <p:ph type="pic" sz="quarter" idx="10"/>
          </p:nvPr>
        </p:nvSpPr>
        <p:spPr>
          <a:xfrm>
            <a:off x="4445000" y="1201059"/>
            <a:ext cx="4699000" cy="1745341"/>
          </a:xfrm>
          <a:prstGeom prst="rect">
            <a:avLst/>
          </a:prstGeom>
          <a:solidFill>
            <a:schemeClr val="tx2">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adec="http://schemas.microsoft.com/office/drawing/2017/decorative" xmlns="" val="0"/>
              </a:ext>
            </a:extLst>
          </p:cNvPr>
          <p:cNvSpPr>
            <a:spLocks noGrp="1"/>
          </p:cNvSpPr>
          <p:nvPr>
            <p:ph type="pic" sz="quarter" idx="11"/>
          </p:nvPr>
        </p:nvSpPr>
        <p:spPr>
          <a:xfrm>
            <a:off x="3657600" y="3136900"/>
            <a:ext cx="2089150" cy="20066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adec="http://schemas.microsoft.com/office/drawing/2017/decorative" xmlns="" val="0"/>
              </a:ext>
            </a:extLst>
          </p:cNvPr>
          <p:cNvSpPr>
            <a:spLocks noGrp="1"/>
          </p:cNvSpPr>
          <p:nvPr>
            <p:ph type="pic" sz="quarter" idx="18"/>
          </p:nvPr>
        </p:nvSpPr>
        <p:spPr>
          <a:xfrm>
            <a:off x="5956300" y="3136900"/>
            <a:ext cx="2984500" cy="1630363"/>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1307CB6E-72C2-7544-A884-0F4A718E4E2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106441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73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4"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p:cNvSpPr>
            <a:spLocks noGrp="1"/>
          </p:cNvSpPr>
          <p:nvPr>
            <p:ph type="pic" sz="quarter" idx="10"/>
          </p:nvPr>
        </p:nvSpPr>
        <p:spPr>
          <a:xfrm>
            <a:off x="7302500" y="1201059"/>
            <a:ext cx="1841500" cy="3129641"/>
          </a:xfrm>
          <a:prstGeom prst="rect">
            <a:avLst/>
          </a:prstGeom>
          <a:solidFill>
            <a:schemeClr val="tx2">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adec="http://schemas.microsoft.com/office/drawing/2017/decorative" xmlns="" val="0"/>
              </a:ext>
            </a:extLst>
          </p:cNvPr>
          <p:cNvSpPr>
            <a:spLocks noGrp="1"/>
          </p:cNvSpPr>
          <p:nvPr>
            <p:ph type="pic" sz="quarter" idx="11"/>
          </p:nvPr>
        </p:nvSpPr>
        <p:spPr>
          <a:xfrm>
            <a:off x="4533900" y="1201738"/>
            <a:ext cx="2540000" cy="20066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2" name="Picture Placeholder 4" descr="&quot;&quot;"/>
          <p:cNvSpPr>
            <a:spLocks noGrp="1"/>
          </p:cNvSpPr>
          <p:nvPr>
            <p:ph type="pic" sz="quarter" idx="18"/>
          </p:nvPr>
        </p:nvSpPr>
        <p:spPr>
          <a:xfrm>
            <a:off x="3860800" y="3441700"/>
            <a:ext cx="3213100" cy="17018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2504453C-9E63-D142-865C-F59161D11D89}"/>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523698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11"/>
          <p:cNvSpPr>
            <a:spLocks noGrp="1"/>
          </p:cNvSpPr>
          <p:nvPr>
            <p:ph type="body" sz="quarter" idx="20" hasCustomPrompt="1"/>
          </p:nvPr>
        </p:nvSpPr>
        <p:spPr>
          <a:xfrm>
            <a:off x="614172" y="1846108"/>
            <a:ext cx="7907528" cy="3016406"/>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049287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4218C16E-0E3E-BD49-A220-7210C93CF7E3}"/>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4165375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E8A25767-1F7D-7040-BA40-A995C4D52B68}"/>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84819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xmlns=""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787973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2">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CF565E20-2817-494B-B459-64A70D298F42}"/>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320160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14172" y="120173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614172"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614172"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4" name="Text Placeholder 6"/>
          <p:cNvSpPr>
            <a:spLocks noGrp="1"/>
          </p:cNvSpPr>
          <p:nvPr>
            <p:ph type="body" sz="quarter" idx="20" hasCustomPrompt="1"/>
          </p:nvPr>
        </p:nvSpPr>
        <p:spPr>
          <a:xfrm>
            <a:off x="4737100"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5" name="Text Placeholder 11"/>
          <p:cNvSpPr>
            <a:spLocks noGrp="1"/>
          </p:cNvSpPr>
          <p:nvPr>
            <p:ph type="body" sz="quarter" idx="21"/>
          </p:nvPr>
        </p:nvSpPr>
        <p:spPr>
          <a:xfrm>
            <a:off x="4737100"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1889AA6C-D552-954D-B080-64CBB4CC531E}"/>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9761721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14172" y="120173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3AC85C26-D4E7-3349-883B-7419398BE07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503052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6" name="Text Placeholder 6"/>
          <p:cNvSpPr>
            <a:spLocks noGrp="1"/>
          </p:cNvSpPr>
          <p:nvPr>
            <p:ph type="body" sz="quarter" idx="12" hasCustomPrompt="1"/>
          </p:nvPr>
        </p:nvSpPr>
        <p:spPr>
          <a:xfrm>
            <a:off x="614172" y="2274930"/>
            <a:ext cx="3653028" cy="307777"/>
          </a:xfrm>
          <a:prstGeom prst="rect">
            <a:avLst/>
          </a:prstGeom>
          <a:solidFill>
            <a:schemeClr val="bg2">
              <a:alpha val="50000"/>
            </a:schemeClr>
          </a:solidFill>
        </p:spPr>
        <p:txBody>
          <a:bodyPr wrap="square" lIns="0" tIns="0" rIns="0" bIns="0" anchor="t" anchorCtr="0">
            <a:sp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9" name="Text Placeholder 11"/>
          <p:cNvSpPr>
            <a:spLocks noGrp="1"/>
          </p:cNvSpPr>
          <p:nvPr>
            <p:ph type="body" sz="quarter" idx="21"/>
          </p:nvPr>
        </p:nvSpPr>
        <p:spPr>
          <a:xfrm>
            <a:off x="4559300" y="1192212"/>
            <a:ext cx="4267200" cy="368458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62590DC9-2480-7E40-A503-6DE88A72F3B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566020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left/Image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614172" y="2193971"/>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10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2" name="Text Placeholder 11"/>
          <p:cNvSpPr>
            <a:spLocks noGrp="1"/>
          </p:cNvSpPr>
          <p:nvPr>
            <p:ph type="body" sz="quarter" idx="18"/>
          </p:nvPr>
        </p:nvSpPr>
        <p:spPr>
          <a:xfrm>
            <a:off x="614172" y="2586130"/>
            <a:ext cx="3970528" cy="239068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xmlns="" val="0"/>
              </a:ext>
            </a:extLst>
          </p:cNvPr>
          <p:cNvSpPr>
            <a:spLocks noGrp="1"/>
          </p:cNvSpPr>
          <p:nvPr>
            <p:ph type="pic" sz="quarter" idx="13"/>
          </p:nvPr>
        </p:nvSpPr>
        <p:spPr>
          <a:xfrm>
            <a:off x="4572000" y="1201738"/>
            <a:ext cx="4572000" cy="3565525"/>
          </a:xfrm>
          <a:prstGeom prst="rect">
            <a:avLst/>
          </a:prstGeom>
          <a:solidFill>
            <a:schemeClr val="tx2">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756215E2-D643-8945-85D2-61D046A08E2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176631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42900" y="3794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Content Placeholder 7"/>
          <p:cNvSpPr>
            <a:spLocks noGrp="1"/>
          </p:cNvSpPr>
          <p:nvPr>
            <p:ph sz="quarter" idx="11"/>
          </p:nvPr>
        </p:nvSpPr>
        <p:spPr>
          <a:xfrm>
            <a:off x="342900" y="914401"/>
            <a:ext cx="8445500" cy="3060700"/>
          </a:xfrm>
          <a:prstGeom prst="rect">
            <a:avLst/>
          </a:prstGeom>
        </p:spPr>
        <p:txBody>
          <a:bodyPr lIns="0"/>
          <a:lstStyle>
            <a:lvl1pPr marL="162000" indent="-162000">
              <a:spcBef>
                <a:spcPts val="300"/>
              </a:spcBef>
              <a:spcAft>
                <a:spcPts val="300"/>
              </a:spcAft>
              <a:buFont typeface="Lucida Grande"/>
              <a:buChar char="-"/>
              <a:defRPr sz="1800">
                <a:latin typeface="+mj-lt"/>
              </a:defRPr>
            </a:lvl1pPr>
            <a:lvl2pPr marL="417600" indent="-212400">
              <a:spcBef>
                <a:spcPts val="300"/>
              </a:spcBef>
              <a:spcAft>
                <a:spcPts val="300"/>
              </a:spcAft>
              <a:buFont typeface="Lucida Grande"/>
              <a:buChar char="-"/>
              <a:defRPr sz="1800">
                <a:latin typeface="+mj-lt"/>
              </a:defRPr>
            </a:lvl2pPr>
            <a:lvl3pPr marL="568800" indent="-158400">
              <a:spcBef>
                <a:spcPts val="300"/>
              </a:spcBef>
              <a:spcAft>
                <a:spcPts val="300"/>
              </a:spcAft>
              <a:buFont typeface="Lucida Grande"/>
              <a:buChar char="-"/>
              <a:defRPr sz="1800">
                <a:latin typeface="+mj-lt"/>
              </a:defRPr>
            </a:lvl3pPr>
            <a:lvl4pPr marL="774000" indent="-158400">
              <a:spcBef>
                <a:spcPts val="300"/>
              </a:spcBef>
              <a:spcAft>
                <a:spcPts val="300"/>
              </a:spcAft>
              <a:buFont typeface="Lucida Grande"/>
              <a:buChar char="-"/>
              <a:defRPr sz="1800">
                <a:latin typeface="+mj-lt"/>
              </a:defRPr>
            </a:lvl4pPr>
            <a:lvl5pPr marL="943200" indent="-158400">
              <a:spcBef>
                <a:spcPts val="300"/>
              </a:spcBef>
              <a:spcAft>
                <a:spcPts val="300"/>
              </a:spcAft>
              <a:buFont typeface="Lucida Grande"/>
              <a:buChar char="-"/>
              <a:defRPr sz="180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6" name="Slide Number Placeholder 5">
            <a:extLst>
              <a:ext uri="{FF2B5EF4-FFF2-40B4-BE49-F238E27FC236}">
                <a16:creationId xmlns:a16="http://schemas.microsoft.com/office/drawing/2014/main" id="{DD776C0C-6ECC-1B44-8A0C-E5B787BA9F3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0194411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2900" y="3794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2" name="Picture 1" descr="&quot;&quot;">
            <a:extLst>
              <a:ext uri="{C183D7F6-B498-43B3-948B-1728B52AA6E4}">
                <adec:decorative xmlns:adec="http://schemas.microsoft.com/office/drawing/2017/decorative" xmlns=""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5" name="Slide Number Placeholder 5">
            <a:extLst>
              <a:ext uri="{FF2B5EF4-FFF2-40B4-BE49-F238E27FC236}">
                <a16:creationId xmlns:a16="http://schemas.microsoft.com/office/drawing/2014/main" id="{CE7BCD14-5690-7845-A319-66D30543A56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679907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xmlns="" val="0"/>
              </a:ext>
            </a:extLst>
          </p:cNvPr>
          <p:cNvSpPr>
            <a:spLocks noGrp="1"/>
          </p:cNvSpPr>
          <p:nvPr>
            <p:ph type="pic" sz="quarter" idx="11" hasCustomPrompt="1"/>
          </p:nvPr>
        </p:nvSpPr>
        <p:spPr>
          <a:xfrm>
            <a:off x="0" y="0"/>
            <a:ext cx="9144000" cy="5143500"/>
          </a:xfrm>
          <a:prstGeom prst="rect">
            <a:avLst/>
          </a:prstGeom>
          <a:solidFill>
            <a:schemeClr val="tx2">
              <a:lumMod val="20000"/>
              <a:lumOff val="80000"/>
            </a:schemeClr>
          </a:solidFill>
        </p:spPr>
        <p:txBody>
          <a:bodyPr anchor="t"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1600">
                <a:latin typeface="+mn-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xmlns=""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6"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59170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18143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8"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xmlns=""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9" name="Slide Number Placeholder 5">
            <a:extLst>
              <a:ext uri="{FF2B5EF4-FFF2-40B4-BE49-F238E27FC236}">
                <a16:creationId xmlns:a16="http://schemas.microsoft.com/office/drawing/2014/main" id="{FD5121BD-3184-7B4E-AF38-5D06A178DB61}"/>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4275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698348"/>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xmlns=""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8" name="Slide Number Placeholder 5">
            <a:extLst>
              <a:ext uri="{FF2B5EF4-FFF2-40B4-BE49-F238E27FC236}">
                <a16:creationId xmlns:a16="http://schemas.microsoft.com/office/drawing/2014/main" id="{AFBFCF30-02D1-924A-9CEA-301EA59457D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90808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xmlns=""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003300" y="3135313"/>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1" name="Picture 10" descr="&quot;&quot;">
            <a:extLst>
              <a:ext uri="{C183D7F6-B498-43B3-948B-1728B52AA6E4}">
                <adec:decorative xmlns:adec="http://schemas.microsoft.com/office/drawing/2017/decorative" xmlns=""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8" name="Slide Number Placeholder 5">
            <a:extLst>
              <a:ext uri="{FF2B5EF4-FFF2-40B4-BE49-F238E27FC236}">
                <a16:creationId xmlns:a16="http://schemas.microsoft.com/office/drawing/2014/main" id="{1127B17B-3FD5-B64C-B165-99E09B79C499}"/>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651963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C48889A-36D4-E842-AD25-95C5A9BF953F}"/>
              </a:ext>
            </a:extLst>
          </p:cNvPr>
          <p:cNvSpPr>
            <a:spLocks noGrp="1"/>
          </p:cNvSpPr>
          <p:nvPr>
            <p:ph type="title" hasCustomPrompt="1"/>
          </p:nvPr>
        </p:nvSpPr>
        <p:spPr>
          <a:xfrm>
            <a:off x="1027974" y="961437"/>
            <a:ext cx="3544025" cy="553998"/>
          </a:xfrm>
          <a:prstGeom prst="rect">
            <a:avLst/>
          </a:prstGeom>
        </p:spPr>
        <p:txBody>
          <a:bodyPr vert="horz" wrap="square" lIns="0" tIns="0" rIns="0" bIns="0">
            <a:spAutoFit/>
          </a:bodyPr>
          <a:lstStyle>
            <a:lvl1pPr algn="l">
              <a:defRPr sz="3600" b="1"/>
            </a:lvl1pPr>
          </a:lstStyle>
          <a:p>
            <a:r>
              <a:rPr lang="en-GB" dirty="0"/>
              <a:t>Click to add title</a:t>
            </a:r>
            <a:endParaRPr lang="en-US" dirty="0"/>
          </a:p>
        </p:txBody>
      </p:sp>
      <p:sp>
        <p:nvSpPr>
          <p:cNvPr id="8" name="Text Placeholder 6"/>
          <p:cNvSpPr>
            <a:spLocks noGrp="1"/>
          </p:cNvSpPr>
          <p:nvPr>
            <p:ph type="body" sz="quarter" idx="14" hasCustomPrompt="1"/>
          </p:nvPr>
        </p:nvSpPr>
        <p:spPr>
          <a:xfrm>
            <a:off x="5143500" y="2095559"/>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18"/>
          </p:nvPr>
        </p:nvSpPr>
        <p:spPr>
          <a:xfrm>
            <a:off x="5143500" y="2487718"/>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adec="http://schemas.microsoft.com/office/drawing/2017/decorative" xmlns="" val="0"/>
              </a:ext>
            </a:extLst>
          </p:cNvPr>
          <p:cNvSpPr>
            <a:spLocks noGrp="1"/>
          </p:cNvSpPr>
          <p:nvPr>
            <p:ph type="pic" sz="quarter" idx="12"/>
          </p:nvPr>
        </p:nvSpPr>
        <p:spPr>
          <a:xfrm>
            <a:off x="0" y="2108200"/>
            <a:ext cx="4940300" cy="2525713"/>
          </a:xfrm>
          <a:prstGeom prst="rect">
            <a:avLst/>
          </a:prstGeom>
          <a:solidFill>
            <a:schemeClr val="tx1">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adec="http://schemas.microsoft.com/office/drawing/2017/decorative" xmlns="" val="0"/>
              </a:ext>
            </a:extLst>
          </p:cNvPr>
          <p:cNvSpPr>
            <a:spLocks noGrp="1"/>
          </p:cNvSpPr>
          <p:nvPr>
            <p:ph type="pic" sz="quarter" idx="13"/>
          </p:nvPr>
        </p:nvSpPr>
        <p:spPr>
          <a:xfrm>
            <a:off x="4940300" y="0"/>
            <a:ext cx="3835400" cy="1250950"/>
          </a:xfrm>
          <a:prstGeom prst="rect">
            <a:avLst/>
          </a:prstGeom>
          <a:solidFill>
            <a:schemeClr val="tx2">
              <a:lumMod val="20000"/>
              <a:lumOff val="80000"/>
            </a:schemeClr>
          </a:solidFill>
        </p:spPr>
        <p:txBody>
          <a:bodyPr/>
          <a:lstStyle>
            <a:lvl1pPr marL="0" indent="0">
              <a:buNone/>
              <a:defRPr sz="1600">
                <a:latin typeface="+mn-lt"/>
              </a:defRPr>
            </a:lvl1pPr>
          </a:lstStyle>
          <a:p>
            <a:r>
              <a:rPr lang="en-GB" dirty="0"/>
              <a:t>Drag picture to placeholder or click icon to add</a:t>
            </a:r>
            <a:endParaRPr lang="en-US" dirty="0"/>
          </a:p>
        </p:txBody>
      </p:sp>
      <p:pic>
        <p:nvPicPr>
          <p:cNvPr id="13" name="Picture 12" descr="&quot;&quot;">
            <a:extLst>
              <a:ext uri="{C183D7F6-B498-43B3-948B-1728B52AA6E4}">
                <adec:decorative xmlns:adec="http://schemas.microsoft.com/office/drawing/2017/decorative" xmlns=""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11" name="Slide Number Placeholder 5">
            <a:extLst>
              <a:ext uri="{FF2B5EF4-FFF2-40B4-BE49-F238E27FC236}">
                <a16:creationId xmlns:a16="http://schemas.microsoft.com/office/drawing/2014/main" id="{7509A432-DF92-7E40-BF61-AA6C75E1536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232503161"/>
      </p:ext>
    </p:extLst>
  </p:cSld>
  <p:clrMapOvr>
    <a:masterClrMapping/>
  </p:clrMapOvr>
  <p:extLst>
    <p:ext uri="{DCECCB84-F9BA-43D5-87BE-67443E8EF086}">
      <p15:sldGuideLst xmlns:p15="http://schemas.microsoft.com/office/powerpoint/2012/main">
        <p15:guide id="1" orient="horz" pos="599" userDrawn="1">
          <p15:clr>
            <a:srgbClr val="FBAE40"/>
          </p15:clr>
        </p15:guide>
        <p15:guide id="2" pos="63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19760A-70CA-F344-B257-539E482A9494}"/>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929856652"/>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711" r:id="rId3"/>
    <p:sldLayoutId id="2147483706" r:id="rId4"/>
    <p:sldLayoutId id="2147483701" r:id="rId5"/>
    <p:sldLayoutId id="2147483661" r:id="rId6"/>
    <p:sldLayoutId id="2147483672" r:id="rId7"/>
    <p:sldLayoutId id="2147483673" r:id="rId8"/>
    <p:sldLayoutId id="2147483649" r:id="rId9"/>
    <p:sldLayoutId id="2147483666" r:id="rId10"/>
    <p:sldLayoutId id="2147483678" r:id="rId11"/>
    <p:sldLayoutId id="2147483679" r:id="rId12"/>
    <p:sldLayoutId id="2147483700" r:id="rId13"/>
    <p:sldLayoutId id="2147483671" r:id="rId14"/>
    <p:sldLayoutId id="2147483660" r:id="rId15"/>
    <p:sldLayoutId id="2147483664" r:id="rId16"/>
    <p:sldLayoutId id="2147483674" r:id="rId17"/>
    <p:sldLayoutId id="2147483677" r:id="rId18"/>
    <p:sldLayoutId id="2147483668" r:id="rId19"/>
    <p:sldLayoutId id="2147483670" r:id="rId20"/>
    <p:sldLayoutId id="2147483675" r:id="rId21"/>
    <p:sldLayoutId id="2147483669" r:id="rId22"/>
    <p:sldLayoutId id="2147483715" r:id="rId23"/>
    <p:sldLayoutId id="2147483716" r:id="rId2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248286"/>
      </p:ext>
    </p:extLst>
  </p:cSld>
  <p:clrMap bg1="dk1" tx1="lt1" bg2="dk2" tx2="lt2" accent1="accent1" accent2="accent2" accent3="accent3" accent4="accent4" accent5="accent5" accent6="accent6" hlink="hlink" folHlink="folHlink"/>
  <p:sldLayoutIdLst>
    <p:sldLayoutId id="2147483713" r:id="rId1"/>
    <p:sldLayoutId id="2147483708" r:id="rId2"/>
    <p:sldLayoutId id="2147483712" r:id="rId3"/>
    <p:sldLayoutId id="2147483709" r:id="rId4"/>
    <p:sldLayoutId id="2147483710" r:id="rId5"/>
    <p:sldLayoutId id="2147483684" r:id="rId6"/>
    <p:sldLayoutId id="2147483685" r:id="rId7"/>
    <p:sldLayoutId id="2147483686" r:id="rId8"/>
    <p:sldLayoutId id="2147483687" r:id="rId9"/>
    <p:sldLayoutId id="2147483688" r:id="rId10"/>
    <p:sldLayoutId id="2147483689" r:id="rId11"/>
    <p:sldLayoutId id="2147483690" r:id="rId12"/>
    <p:sldLayoutId id="2147483705"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0" y="1852654"/>
            <a:ext cx="4445000" cy="1931070"/>
          </a:xfrm>
        </p:spPr>
        <p:txBody>
          <a:bodyPr>
            <a:normAutofit fontScale="90000"/>
          </a:bodyPr>
          <a:lstStyle/>
          <a:p>
            <a:pPr algn="ctr"/>
            <a:r>
              <a:rPr lang="en-GB" sz="3600" dirty="0" smtClean="0"/>
              <a:t>Formative observations by mentors</a:t>
            </a:r>
            <a:br>
              <a:rPr lang="en-GB" sz="3600" dirty="0" smtClean="0"/>
            </a:br>
            <a:endParaRPr lang="en-GB" sz="36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7451" y="4404094"/>
            <a:ext cx="609600" cy="609600"/>
          </a:xfrm>
          <a:prstGeom prst="rect">
            <a:avLst/>
          </a:prstGeom>
        </p:spPr>
      </p:pic>
    </p:spTree>
    <p:extLst>
      <p:ext uri="{BB962C8B-B14F-4D97-AF65-F5344CB8AC3E}">
        <p14:creationId xmlns:p14="http://schemas.microsoft.com/office/powerpoint/2010/main" val="1599648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What is a formative observation?</a:t>
            </a:r>
            <a:endParaRPr lang="en-GB" dirty="0"/>
          </a:p>
        </p:txBody>
      </p:sp>
      <p:sp>
        <p:nvSpPr>
          <p:cNvPr id="6" name="Content Placeholder 5"/>
          <p:cNvSpPr>
            <a:spLocks noGrp="1"/>
          </p:cNvSpPr>
          <p:nvPr>
            <p:ph sz="quarter" idx="11"/>
          </p:nvPr>
        </p:nvSpPr>
        <p:spPr/>
        <p:txBody>
          <a:bodyPr/>
          <a:lstStyle/>
          <a:p>
            <a:pPr marL="0" indent="0">
              <a:buNone/>
            </a:pPr>
            <a:r>
              <a:rPr lang="en-GB" sz="1600" dirty="0" smtClean="0"/>
              <a:t>As a Teacher Mentor it is expected that you complete one formative observation per week.</a:t>
            </a:r>
          </a:p>
          <a:p>
            <a:pPr marL="0" indent="0">
              <a:buNone/>
            </a:pPr>
            <a:endParaRPr lang="en-GB" sz="1600" dirty="0"/>
          </a:p>
          <a:p>
            <a:pPr marL="0" indent="0">
              <a:buNone/>
            </a:pPr>
            <a:r>
              <a:rPr lang="en-GB" sz="1600" dirty="0" smtClean="0"/>
              <a:t>The student should be aware of when this is happening and it is best practice to plan this into the week’s timetable.</a:t>
            </a:r>
          </a:p>
          <a:p>
            <a:pPr marL="0" indent="0">
              <a:buNone/>
            </a:pPr>
            <a:endParaRPr lang="en-GB" sz="1600" dirty="0"/>
          </a:p>
          <a:p>
            <a:pPr marL="0" indent="0">
              <a:buNone/>
            </a:pPr>
            <a:r>
              <a:rPr lang="en-GB" sz="1600" dirty="0" smtClean="0"/>
              <a:t>You can still step in and support the student in the lesson – particularly early on in the year or in the placement.</a:t>
            </a:r>
          </a:p>
          <a:p>
            <a:pPr marL="0" indent="0">
              <a:buNone/>
            </a:pPr>
            <a:endParaRPr lang="en-GB" sz="1600" dirty="0"/>
          </a:p>
          <a:p>
            <a:pPr marL="0" indent="0">
              <a:buNone/>
            </a:pPr>
            <a:r>
              <a:rPr lang="en-GB" sz="1600" dirty="0" smtClean="0"/>
              <a:t>These formative observations will be used to help to inform you whether the student has met the expectations of the placement.</a:t>
            </a:r>
            <a:endParaRPr lang="en-GB" sz="1600" dirty="0"/>
          </a:p>
        </p:txBody>
      </p:sp>
      <p:sp>
        <p:nvSpPr>
          <p:cNvPr id="4" name="Slide Number Placeholder 3"/>
          <p:cNvSpPr>
            <a:spLocks noGrp="1"/>
          </p:cNvSpPr>
          <p:nvPr>
            <p:ph type="sldNum" sz="quarter" idx="4"/>
          </p:nvPr>
        </p:nvSpPr>
        <p:spPr/>
        <p:txBody>
          <a:bodyPr/>
          <a:lstStyle/>
          <a:p>
            <a:fld id="{05306F20-FBA2-4746-AE9F-DFBA4FFD6FE5}" type="slidenum">
              <a:rPr lang="en-US" smtClean="0"/>
              <a:t>2</a:t>
            </a:fld>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23051" y="4066382"/>
            <a:ext cx="609600" cy="609600"/>
          </a:xfrm>
          <a:prstGeom prst="rect">
            <a:avLst/>
          </a:prstGeom>
        </p:spPr>
      </p:pic>
    </p:spTree>
    <p:extLst>
      <p:ext uri="{BB962C8B-B14F-4D97-AF65-F5344CB8AC3E}">
        <p14:creationId xmlns:p14="http://schemas.microsoft.com/office/powerpoint/2010/main" val="1476651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What am I observing?</a:t>
            </a:r>
            <a:endParaRPr lang="en-GB" dirty="0"/>
          </a:p>
        </p:txBody>
      </p:sp>
      <p:sp>
        <p:nvSpPr>
          <p:cNvPr id="6" name="Content Placeholder 5"/>
          <p:cNvSpPr>
            <a:spLocks noGrp="1"/>
          </p:cNvSpPr>
          <p:nvPr>
            <p:ph sz="quarter" idx="11"/>
          </p:nvPr>
        </p:nvSpPr>
        <p:spPr/>
        <p:txBody>
          <a:bodyPr/>
          <a:lstStyle/>
          <a:p>
            <a:pPr marL="0" indent="0">
              <a:buNone/>
            </a:pPr>
            <a:r>
              <a:rPr lang="en-GB" sz="1400" dirty="0" smtClean="0"/>
              <a:t>It is important that students have set a Professional Development Focus (PDF)</a:t>
            </a:r>
          </a:p>
          <a:p>
            <a:pPr marL="0" indent="0">
              <a:buNone/>
            </a:pPr>
            <a:endParaRPr lang="en-GB" sz="1400" dirty="0"/>
          </a:p>
          <a:p>
            <a:pPr marL="0" indent="0">
              <a:buNone/>
            </a:pPr>
            <a:r>
              <a:rPr lang="en-GB" sz="1400" dirty="0" smtClean="0"/>
              <a:t>Think about the targets that were set as part of the weekly review.</a:t>
            </a:r>
          </a:p>
          <a:p>
            <a:pPr marL="0" indent="0">
              <a:buNone/>
            </a:pPr>
            <a:endParaRPr lang="en-GB" sz="1400" dirty="0"/>
          </a:p>
          <a:p>
            <a:pPr marL="0" indent="0">
              <a:buNone/>
            </a:pPr>
            <a:r>
              <a:rPr lang="en-GB" sz="1400" dirty="0" smtClean="0"/>
              <a:t>Look for strengths and progress in their knowledge and skills as well as what they need to work on next.</a:t>
            </a:r>
          </a:p>
          <a:p>
            <a:pPr marL="0" indent="0">
              <a:buNone/>
            </a:pPr>
            <a:endParaRPr lang="en-GB" sz="1400" dirty="0"/>
          </a:p>
          <a:p>
            <a:pPr marL="0" indent="0">
              <a:buNone/>
            </a:pPr>
            <a:r>
              <a:rPr lang="en-GB" sz="1400" dirty="0" smtClean="0"/>
              <a:t>The Prompt Cards and End-of-Phase Expectations should support you in focusing in on what the student might do next.</a:t>
            </a:r>
          </a:p>
          <a:p>
            <a:pPr marL="0" indent="0">
              <a:buNone/>
            </a:pPr>
            <a:endParaRPr lang="en-GB" sz="1400" dirty="0"/>
          </a:p>
          <a:p>
            <a:pPr marL="0" indent="0">
              <a:buNone/>
            </a:pPr>
            <a:r>
              <a:rPr lang="en-GB" sz="1400" dirty="0" smtClean="0"/>
              <a:t>Remember you are also observing their discussions and evaluation after the lesson. This may throw up more strengths and areas for development through the way they answer any questions you ask them.</a:t>
            </a:r>
            <a:endParaRPr lang="en-GB" sz="1400" dirty="0"/>
          </a:p>
        </p:txBody>
      </p:sp>
      <p:sp>
        <p:nvSpPr>
          <p:cNvPr id="4" name="Slide Number Placeholder 3"/>
          <p:cNvSpPr>
            <a:spLocks noGrp="1"/>
          </p:cNvSpPr>
          <p:nvPr>
            <p:ph type="sldNum" sz="quarter" idx="4"/>
          </p:nvPr>
        </p:nvSpPr>
        <p:spPr/>
        <p:txBody>
          <a:bodyPr/>
          <a:lstStyle/>
          <a:p>
            <a:fld id="{05306F20-FBA2-4746-AE9F-DFBA4FFD6FE5}" type="slidenum">
              <a:rPr lang="en-US" smtClean="0"/>
              <a:t>3</a:t>
            </a:fld>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18744" y="4157663"/>
            <a:ext cx="609600" cy="609600"/>
          </a:xfrm>
          <a:prstGeom prst="rect">
            <a:avLst/>
          </a:prstGeom>
        </p:spPr>
      </p:pic>
    </p:spTree>
    <p:extLst>
      <p:ext uri="{BB962C8B-B14F-4D97-AF65-F5344CB8AC3E}">
        <p14:creationId xmlns:p14="http://schemas.microsoft.com/office/powerpoint/2010/main" val="1787310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What should I record?</a:t>
            </a:r>
            <a:endParaRPr lang="en-GB" dirty="0"/>
          </a:p>
        </p:txBody>
      </p:sp>
      <p:pic>
        <p:nvPicPr>
          <p:cNvPr id="7" name="Content Placeholder 6"/>
          <p:cNvPicPr>
            <a:picLocks noGrp="1" noChangeAspect="1"/>
          </p:cNvPicPr>
          <p:nvPr>
            <p:ph sz="quarter" idx="11"/>
          </p:nvPr>
        </p:nvPicPr>
        <p:blipFill>
          <a:blip r:embed="rId4"/>
          <a:stretch>
            <a:fillRect/>
          </a:stretch>
        </p:blipFill>
        <p:spPr>
          <a:xfrm>
            <a:off x="1959429" y="914399"/>
            <a:ext cx="5237583" cy="3918858"/>
          </a:xfrm>
          <a:prstGeom prst="rect">
            <a:avLst/>
          </a:prstGeom>
        </p:spPr>
      </p:pic>
      <p:sp>
        <p:nvSpPr>
          <p:cNvPr id="4" name="Slide Number Placeholder 3"/>
          <p:cNvSpPr>
            <a:spLocks noGrp="1"/>
          </p:cNvSpPr>
          <p:nvPr>
            <p:ph type="sldNum" sz="quarter" idx="4"/>
          </p:nvPr>
        </p:nvSpPr>
        <p:spPr/>
        <p:txBody>
          <a:bodyPr/>
          <a:lstStyle/>
          <a:p>
            <a:fld id="{05306F20-FBA2-4746-AE9F-DFBA4FFD6FE5}" type="slidenum">
              <a:rPr lang="en-US" smtClean="0"/>
              <a:t>4</a:t>
            </a:fld>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205" y="4462463"/>
            <a:ext cx="609600" cy="609600"/>
          </a:xfrm>
          <a:prstGeom prst="rect">
            <a:avLst/>
          </a:prstGeom>
        </p:spPr>
      </p:pic>
    </p:spTree>
    <p:extLst>
      <p:ext uri="{BB962C8B-B14F-4D97-AF65-F5344CB8AC3E}">
        <p14:creationId xmlns:p14="http://schemas.microsoft.com/office/powerpoint/2010/main" val="1706615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How do I set targets?</a:t>
            </a:r>
            <a:endParaRPr lang="en-GB" dirty="0"/>
          </a:p>
        </p:txBody>
      </p:sp>
      <p:pic>
        <p:nvPicPr>
          <p:cNvPr id="7" name="Content Placeholder 6"/>
          <p:cNvPicPr>
            <a:picLocks noGrp="1" noChangeAspect="1"/>
          </p:cNvPicPr>
          <p:nvPr>
            <p:ph sz="quarter" idx="11"/>
          </p:nvPr>
        </p:nvPicPr>
        <p:blipFill>
          <a:blip r:embed="rId4"/>
          <a:stretch>
            <a:fillRect/>
          </a:stretch>
        </p:blipFill>
        <p:spPr>
          <a:xfrm>
            <a:off x="1993488" y="914400"/>
            <a:ext cx="5144324" cy="3900196"/>
          </a:xfrm>
          <a:prstGeom prst="rect">
            <a:avLst/>
          </a:prstGeom>
        </p:spPr>
      </p:pic>
      <p:sp>
        <p:nvSpPr>
          <p:cNvPr id="4" name="Slide Number Placeholder 3"/>
          <p:cNvSpPr>
            <a:spLocks noGrp="1"/>
          </p:cNvSpPr>
          <p:nvPr>
            <p:ph type="sldNum" sz="quarter" idx="4"/>
          </p:nvPr>
        </p:nvSpPr>
        <p:spPr/>
        <p:txBody>
          <a:bodyPr/>
          <a:lstStyle/>
          <a:p>
            <a:fld id="{05306F20-FBA2-4746-AE9F-DFBA4FFD6FE5}" type="slidenum">
              <a:rPr lang="en-US" smtClean="0"/>
              <a:t>5</a:t>
            </a:fld>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5479" y="3975101"/>
            <a:ext cx="609600" cy="609600"/>
          </a:xfrm>
          <a:prstGeom prst="rect">
            <a:avLst/>
          </a:prstGeom>
        </p:spPr>
      </p:pic>
    </p:spTree>
    <p:extLst>
      <p:ext uri="{BB962C8B-B14F-4D97-AF65-F5344CB8AC3E}">
        <p14:creationId xmlns:p14="http://schemas.microsoft.com/office/powerpoint/2010/main" val="2051073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What next?</a:t>
            </a:r>
            <a:endParaRPr lang="en-GB" dirty="0"/>
          </a:p>
        </p:txBody>
      </p:sp>
      <p:sp>
        <p:nvSpPr>
          <p:cNvPr id="6" name="Content Placeholder 5"/>
          <p:cNvSpPr>
            <a:spLocks noGrp="1"/>
          </p:cNvSpPr>
          <p:nvPr>
            <p:ph sz="quarter" idx="11"/>
          </p:nvPr>
        </p:nvSpPr>
        <p:spPr/>
        <p:txBody>
          <a:bodyPr/>
          <a:lstStyle/>
          <a:p>
            <a:pPr marL="0" indent="0">
              <a:buNone/>
            </a:pPr>
            <a:r>
              <a:rPr lang="en-GB" dirty="0" smtClean="0"/>
              <a:t>The student will need an e-copy of this document for the e-portfolio.</a:t>
            </a:r>
          </a:p>
          <a:p>
            <a:pPr marL="0" indent="0">
              <a:buNone/>
            </a:pPr>
            <a:endParaRPr lang="en-GB" dirty="0"/>
          </a:p>
          <a:p>
            <a:pPr marL="0" indent="0">
              <a:buNone/>
            </a:pPr>
            <a:r>
              <a:rPr lang="en-GB" dirty="0" smtClean="0"/>
              <a:t>Make sure you refer back to these during the weekly review and incorporate any targets into next week’s targets.</a:t>
            </a:r>
          </a:p>
          <a:p>
            <a:pPr marL="0" indent="0">
              <a:buNone/>
            </a:pPr>
            <a:endParaRPr lang="en-GB" dirty="0"/>
          </a:p>
          <a:p>
            <a:pPr marL="0" indent="0">
              <a:buNone/>
            </a:pPr>
            <a:r>
              <a:rPr lang="en-GB" dirty="0" smtClean="0"/>
              <a:t>It is important that any targets that are set are followed up.</a:t>
            </a:r>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6</a:t>
            </a:fld>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80521" y="4157663"/>
            <a:ext cx="609600" cy="609600"/>
          </a:xfrm>
          <a:prstGeom prst="rect">
            <a:avLst/>
          </a:prstGeom>
        </p:spPr>
      </p:pic>
    </p:spTree>
    <p:extLst>
      <p:ext uri="{BB962C8B-B14F-4D97-AF65-F5344CB8AC3E}">
        <p14:creationId xmlns:p14="http://schemas.microsoft.com/office/powerpoint/2010/main" val="1301710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What next?</a:t>
            </a:r>
            <a:endParaRPr lang="en-GB" dirty="0"/>
          </a:p>
        </p:txBody>
      </p:sp>
      <p:sp>
        <p:nvSpPr>
          <p:cNvPr id="6" name="Content Placeholder 5"/>
          <p:cNvSpPr>
            <a:spLocks noGrp="1"/>
          </p:cNvSpPr>
          <p:nvPr>
            <p:ph sz="quarter" idx="11"/>
          </p:nvPr>
        </p:nvSpPr>
        <p:spPr/>
        <p:txBody>
          <a:bodyPr/>
          <a:lstStyle/>
          <a:p>
            <a:pPr marL="0" indent="0">
              <a:buNone/>
            </a:pPr>
            <a:r>
              <a:rPr lang="en-GB" dirty="0" smtClean="0"/>
              <a:t>The student will need an e-copy of this document for the e-portfolio.</a:t>
            </a:r>
          </a:p>
          <a:p>
            <a:pPr marL="0" indent="0">
              <a:buNone/>
            </a:pPr>
            <a:endParaRPr lang="en-GB" dirty="0"/>
          </a:p>
          <a:p>
            <a:pPr marL="0" indent="0">
              <a:buNone/>
            </a:pPr>
            <a:r>
              <a:rPr lang="en-GB" dirty="0" smtClean="0"/>
              <a:t>Make sure you refer back to these during the weekly review and incorporate any targets into next week’s targets.</a:t>
            </a:r>
          </a:p>
          <a:p>
            <a:pPr marL="0" indent="0">
              <a:buNone/>
            </a:pPr>
            <a:endParaRPr lang="en-GB" dirty="0"/>
          </a:p>
          <a:p>
            <a:pPr marL="0" indent="0">
              <a:buNone/>
            </a:pPr>
            <a:r>
              <a:rPr lang="en-GB" dirty="0" smtClean="0"/>
              <a:t>It is important that any targets that are set are followed up.</a:t>
            </a:r>
            <a:endParaRPr lang="en-GB" dirty="0"/>
          </a:p>
        </p:txBody>
      </p:sp>
      <p:sp>
        <p:nvSpPr>
          <p:cNvPr id="4" name="Slide Number Placeholder 3"/>
          <p:cNvSpPr>
            <a:spLocks noGrp="1"/>
          </p:cNvSpPr>
          <p:nvPr>
            <p:ph type="sldNum" sz="quarter" idx="4"/>
          </p:nvPr>
        </p:nvSpPr>
        <p:spPr/>
        <p:txBody>
          <a:bodyPr/>
          <a:lstStyle/>
          <a:p>
            <a:fld id="{05306F20-FBA2-4746-AE9F-DFBA4FFD6FE5}" type="slidenum">
              <a:rPr lang="en-US" smtClean="0"/>
              <a:t>7</a:t>
            </a:fld>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37990" y="4431507"/>
            <a:ext cx="609600" cy="609600"/>
          </a:xfrm>
          <a:prstGeom prst="rect">
            <a:avLst/>
          </a:prstGeom>
        </p:spPr>
      </p:pic>
    </p:spTree>
    <p:extLst>
      <p:ext uri="{BB962C8B-B14F-4D97-AF65-F5344CB8AC3E}">
        <p14:creationId xmlns:p14="http://schemas.microsoft.com/office/powerpoint/2010/main" val="2215020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UoL Powerpoint Guidelines Accessibility Design">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2.xml><?xml version="1.0" encoding="utf-8"?>
<a:theme xmlns:a="http://schemas.openxmlformats.org/drawingml/2006/main" name="1_Office Theme">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vited_Students xmlns="f8d34afb-eaf3-414f-8c4c-a486f0a8a8fb" xsi:nil="true"/>
    <DefaultSectionNames xmlns="f8d34afb-eaf3-414f-8c4c-a486f0a8a8fb" xsi:nil="true"/>
    <Is_Collaboration_Space_Locked xmlns="f8d34afb-eaf3-414f-8c4c-a486f0a8a8fb" xsi:nil="true"/>
    <CultureName xmlns="f8d34afb-eaf3-414f-8c4c-a486f0a8a8fb" xsi:nil="true"/>
    <Owner xmlns="f8d34afb-eaf3-414f-8c4c-a486f0a8a8fb">
      <UserInfo>
        <DisplayName/>
        <AccountId xsi:nil="true"/>
        <AccountType/>
      </UserInfo>
    </Owner>
    <Students xmlns="f8d34afb-eaf3-414f-8c4c-a486f0a8a8fb">
      <UserInfo>
        <DisplayName/>
        <AccountId xsi:nil="true"/>
        <AccountType/>
      </UserInfo>
    </Students>
    <Student_Groups xmlns="f8d34afb-eaf3-414f-8c4c-a486f0a8a8fb">
      <UserInfo>
        <DisplayName/>
        <AccountId xsi:nil="true"/>
        <AccountType/>
      </UserInfo>
    </Student_Groups>
    <Math_Settings xmlns="f8d34afb-eaf3-414f-8c4c-a486f0a8a8fb" xsi:nil="true"/>
    <Has_Teacher_Only_SectionGroup xmlns="f8d34afb-eaf3-414f-8c4c-a486f0a8a8fb" xsi:nil="true"/>
    <TeamsChannelId xmlns="f8d34afb-eaf3-414f-8c4c-a486f0a8a8fb" xsi:nil="true"/>
    <Self_Registration_Enabled xmlns="f8d34afb-eaf3-414f-8c4c-a486f0a8a8fb" xsi:nil="true"/>
    <FolderType xmlns="f8d34afb-eaf3-414f-8c4c-a486f0a8a8fb" xsi:nil="true"/>
    <Distribution_Groups xmlns="f8d34afb-eaf3-414f-8c4c-a486f0a8a8fb" xsi:nil="true"/>
    <AppVersion xmlns="f8d34afb-eaf3-414f-8c4c-a486f0a8a8fb" xsi:nil="true"/>
    <Templates xmlns="f8d34afb-eaf3-414f-8c4c-a486f0a8a8fb" xsi:nil="true"/>
    <Teachers xmlns="f8d34afb-eaf3-414f-8c4c-a486f0a8a8fb">
      <UserInfo>
        <DisplayName/>
        <AccountId xsi:nil="true"/>
        <AccountType/>
      </UserInfo>
    </Teachers>
    <LMS_Mappings xmlns="f8d34afb-eaf3-414f-8c4c-a486f0a8a8fb" xsi:nil="true"/>
    <Invited_Teachers xmlns="f8d34afb-eaf3-414f-8c4c-a486f0a8a8fb" xsi:nil="true"/>
    <IsNotebookLocked xmlns="f8d34afb-eaf3-414f-8c4c-a486f0a8a8fb" xsi:nil="true"/>
    <NotebookType xmlns="f8d34afb-eaf3-414f-8c4c-a486f0a8a8f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8D42C4F4D6ED4FB6DFDEBBB691FCD6" ma:contentTypeVersion="33" ma:contentTypeDescription="Create a new document." ma:contentTypeScope="" ma:versionID="8e7e6eed094865250db0a64081399e99">
  <xsd:schema xmlns:xsd="http://www.w3.org/2001/XMLSchema" xmlns:xs="http://www.w3.org/2001/XMLSchema" xmlns:p="http://schemas.microsoft.com/office/2006/metadata/properties" xmlns:ns3="f8d34afb-eaf3-414f-8c4c-a486f0a8a8fb" xmlns:ns4="d12b0866-9180-4d63-9858-8ee9b28a86cf" targetNamespace="http://schemas.microsoft.com/office/2006/metadata/properties" ma:root="true" ma:fieldsID="bdcaf207c15dd02443c74a7751a60a88" ns3:_="" ns4:_="">
    <xsd:import namespace="f8d34afb-eaf3-414f-8c4c-a486f0a8a8fb"/>
    <xsd:import namespace="d12b0866-9180-4d63-9858-8ee9b28a86c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34afb-eaf3-414f-8c4c-a486f0a8a8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5" nillable="true" ma:displayName="Math Settings" ma:internalName="Math_Settings">
      <xsd:simpleType>
        <xsd:restriction base="dms:Text"/>
      </xsd:simpleType>
    </xsd:element>
    <xsd:element name="DefaultSectionNames" ma:index="26" nillable="true" ma:displayName="Default Section Names" ma:internalName="DefaultSectionNames">
      <xsd:simpleType>
        <xsd:restriction base="dms:Note">
          <xsd:maxLength value="255"/>
        </xsd:restriction>
      </xsd:simpleType>
    </xsd:element>
    <xsd:element name="Templates" ma:index="27" nillable="true" ma:displayName="Templates" ma:internalName="Templates">
      <xsd:simpleType>
        <xsd:restriction base="dms:Note">
          <xsd:maxLength value="255"/>
        </xsd:restriction>
      </xsd:simpleType>
    </xsd:element>
    <xsd:element name="Teachers" ma:index="2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1" nillable="true" ma:displayName="Distribution Groups" ma:internalName="Distribution_Groups">
      <xsd:simpleType>
        <xsd:restriction base="dms:Note">
          <xsd:maxLength value="255"/>
        </xsd:restriction>
      </xsd:simpleType>
    </xsd:element>
    <xsd:element name="LMS_Mappings" ma:index="32" nillable="true" ma:displayName="LMS Mappings" ma:internalName="LMS_Mappings">
      <xsd:simpleType>
        <xsd:restriction base="dms:Note">
          <xsd:maxLength value="255"/>
        </xsd:restriction>
      </xsd:simpleType>
    </xsd:element>
    <xsd:element name="Invited_Teachers" ma:index="33" nillable="true" ma:displayName="Invited Teachers" ma:internalName="Invited_Teachers">
      <xsd:simpleType>
        <xsd:restriction base="dms:Note">
          <xsd:maxLength value="255"/>
        </xsd:restriction>
      </xsd:simpleType>
    </xsd:element>
    <xsd:element name="Invited_Students" ma:index="34" nillable="true" ma:displayName="Invited Students" ma:internalName="Invited_Students">
      <xsd:simpleType>
        <xsd:restriction base="dms:Note">
          <xsd:maxLength value="255"/>
        </xsd:restriction>
      </xsd:simpleType>
    </xsd:element>
    <xsd:element name="Self_Registration_Enabled" ma:index="35" nillable="true" ma:displayName="Self Registration Enabled" ma:internalName="Self_Registration_Enabled">
      <xsd:simpleType>
        <xsd:restriction base="dms:Boolean"/>
      </xsd:simpleType>
    </xsd:element>
    <xsd:element name="Has_Teacher_Only_SectionGroup" ma:index="36" nillable="true" ma:displayName="Has Teacher Only SectionGroup" ma:internalName="Has_Teacher_Only_SectionGroup">
      <xsd:simpleType>
        <xsd:restriction base="dms:Boolean"/>
      </xsd:simpleType>
    </xsd:element>
    <xsd:element name="Is_Collaboration_Space_Locked" ma:index="37" nillable="true" ma:displayName="Is Collaboration Space Locked" ma:internalName="Is_Collaboration_Space_Locked">
      <xsd:simpleType>
        <xsd:restriction base="dms:Boolean"/>
      </xsd:simpleType>
    </xsd:element>
    <xsd:element name="IsNotebookLocked" ma:index="38" nillable="true" ma:displayName="Is Notebook Locked" ma:internalName="IsNotebookLocked">
      <xsd:simpleType>
        <xsd:restriction base="dms:Boolean"/>
      </xsd:simpleType>
    </xsd:element>
    <xsd:element name="MediaServiceOCR" ma:index="39" nillable="true" ma:displayName="Extracted Text" ma:internalName="MediaServiceOCR" ma:readOnly="true">
      <xsd:simpleType>
        <xsd:restriction base="dms:Note">
          <xsd:maxLength value="255"/>
        </xsd:restriction>
      </xsd:simpleType>
    </xsd:element>
    <xsd:element name="MediaServiceLocation" ma:index="4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2b0866-9180-4d63-9858-8ee9b28a86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ABEDEC-05AA-4901-9CCC-2DDC85C66580}">
  <ds:schemaRefs>
    <ds:schemaRef ds:uri="http://schemas.microsoft.com/office/2006/documentManagement/types"/>
    <ds:schemaRef ds:uri="http://purl.org/dc/dcmitype/"/>
    <ds:schemaRef ds:uri="http://schemas.microsoft.com/office/infopath/2007/PartnerControls"/>
    <ds:schemaRef ds:uri="d12b0866-9180-4d63-9858-8ee9b28a86cf"/>
    <ds:schemaRef ds:uri="http://purl.org/dc/elements/1.1/"/>
    <ds:schemaRef ds:uri="http://schemas.microsoft.com/office/2006/metadata/properties"/>
    <ds:schemaRef ds:uri="http://schemas.openxmlformats.org/package/2006/metadata/core-properties"/>
    <ds:schemaRef ds:uri="f8d34afb-eaf3-414f-8c4c-a486f0a8a8fb"/>
    <ds:schemaRef ds:uri="http://www.w3.org/XML/1998/namespace"/>
    <ds:schemaRef ds:uri="http://purl.org/dc/terms/"/>
  </ds:schemaRefs>
</ds:datastoreItem>
</file>

<file path=customXml/itemProps2.xml><?xml version="1.0" encoding="utf-8"?>
<ds:datastoreItem xmlns:ds="http://schemas.openxmlformats.org/officeDocument/2006/customXml" ds:itemID="{423491EF-AF3E-4C58-86D5-1B8E24327B22}">
  <ds:schemaRefs>
    <ds:schemaRef ds:uri="http://schemas.microsoft.com/sharepoint/v3/contenttype/forms"/>
  </ds:schemaRefs>
</ds:datastoreItem>
</file>

<file path=customXml/itemProps3.xml><?xml version="1.0" encoding="utf-8"?>
<ds:datastoreItem xmlns:ds="http://schemas.openxmlformats.org/officeDocument/2006/customXml" ds:itemID="{DB910AA3-889C-4395-BDA0-E0F03FFD00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d34afb-eaf3-414f-8c4c-a486f0a8a8fb"/>
    <ds:schemaRef ds:uri="d12b0866-9180-4d63-9858-8ee9b28a86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30511</TotalTime>
  <Words>319</Words>
  <Application>Microsoft Office PowerPoint</Application>
  <PresentationFormat>On-screen Show (16:9)</PresentationFormat>
  <Paragraphs>39</Paragraphs>
  <Slides>7</Slides>
  <Notes>0</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vt:i4>
      </vt:variant>
    </vt:vector>
  </HeadingPairs>
  <TitlesOfParts>
    <vt:vector size="14" baseType="lpstr">
      <vt:lpstr>Arial</vt:lpstr>
      <vt:lpstr>Calibri</vt:lpstr>
      <vt:lpstr>Georgia</vt:lpstr>
      <vt:lpstr>Lucida Grande</vt:lpstr>
      <vt:lpstr>Times New Roman</vt:lpstr>
      <vt:lpstr>UoL Powerpoint Guidelines Accessibility Design</vt:lpstr>
      <vt:lpstr>1_Office Theme</vt:lpstr>
      <vt:lpstr>Formative observations by mentors </vt:lpstr>
      <vt:lpstr>What is a formative observation?</vt:lpstr>
      <vt:lpstr>What am I observing?</vt:lpstr>
      <vt:lpstr>What should I record?</vt:lpstr>
      <vt:lpstr>How do I set targets?</vt:lpstr>
      <vt:lpstr>What next?</vt:lpstr>
      <vt:lpstr>What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Reflections</dc:title>
  <dc:creator>Adams, Sarah J.C.</dc:creator>
  <cp:lastModifiedBy>Quinsee, Marianne</cp:lastModifiedBy>
  <cp:revision>180</cp:revision>
  <cp:lastPrinted>2021-09-14T07:14:48Z</cp:lastPrinted>
  <dcterms:created xsi:type="dcterms:W3CDTF">2020-09-24T11:32:59Z</dcterms:created>
  <dcterms:modified xsi:type="dcterms:W3CDTF">2022-10-13T14:51:43Z</dcterms:modified>
</cp:coreProperties>
</file>