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8"/>
  </p:notesMasterIdLst>
  <p:sldIdLst>
    <p:sldId id="294" r:id="rId5"/>
    <p:sldId id="297" r:id="rId6"/>
    <p:sldId id="295" r:id="rId7"/>
  </p:sldIdLst>
  <p:sldSz cx="12192000" cy="6858000"/>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75604" autoAdjust="0"/>
  </p:normalViewPr>
  <p:slideViewPr>
    <p:cSldViewPr snapToGrid="0">
      <p:cViewPr varScale="1">
        <p:scale>
          <a:sx n="50" d="100"/>
          <a:sy n="50" d="100"/>
        </p:scale>
        <p:origin x="1244" y="40"/>
      </p:cViewPr>
      <p:guideLst/>
    </p:cSldViewPr>
  </p:slideViewPr>
  <p:notesTextViewPr>
    <p:cViewPr>
      <p:scale>
        <a:sx n="3" d="2"/>
        <a:sy n="3" d="2"/>
      </p:scale>
      <p:origin x="0" y="0"/>
    </p:cViewPr>
  </p:notesTextViewPr>
  <p:sorterViewPr>
    <p:cViewPr varScale="1">
      <p:scale>
        <a:sx n="1" d="1"/>
        <a:sy n="1" d="1"/>
      </p:scale>
      <p:origin x="0" y="0"/>
    </p:cViewPr>
  </p:sorterViewPr>
  <p:notesViewPr>
    <p:cSldViewPr snapToGrid="0">
      <p:cViewPr varScale="1">
        <p:scale>
          <a:sx n="47" d="100"/>
          <a:sy n="47" d="100"/>
        </p:scale>
        <p:origin x="2792" y="4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0D2AE1FD-F740-406F-B617-655054B2C1B0}" type="datetimeFigureOut">
              <a:rPr lang="en-GB" smtClean="0"/>
              <a:t>15/05/2020</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7E041D46-926A-48F2-AC61-77DA6C1CFFD8}" type="slidenum">
              <a:rPr lang="en-GB" smtClean="0"/>
              <a:t>‹#›</a:t>
            </a:fld>
            <a:endParaRPr lang="en-GB"/>
          </a:p>
        </p:txBody>
      </p:sp>
    </p:spTree>
    <p:extLst>
      <p:ext uri="{BB962C8B-B14F-4D97-AF65-F5344CB8AC3E}">
        <p14:creationId xmlns:p14="http://schemas.microsoft.com/office/powerpoint/2010/main" val="1945318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E041D46-926A-48F2-AC61-77DA6C1CFFD8}" type="slidenum">
              <a:rPr lang="en-GB" smtClean="0"/>
              <a:t>1</a:t>
            </a:fld>
            <a:endParaRPr lang="en-GB"/>
          </a:p>
        </p:txBody>
      </p:sp>
    </p:spTree>
    <p:extLst>
      <p:ext uri="{BB962C8B-B14F-4D97-AF65-F5344CB8AC3E}">
        <p14:creationId xmlns:p14="http://schemas.microsoft.com/office/powerpoint/2010/main" val="23439392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E041D46-926A-48F2-AC61-77DA6C1CFFD8}" type="slidenum">
              <a:rPr lang="en-GB" smtClean="0"/>
              <a:t>2</a:t>
            </a:fld>
            <a:endParaRPr lang="en-GB"/>
          </a:p>
        </p:txBody>
      </p:sp>
    </p:spTree>
    <p:extLst>
      <p:ext uri="{BB962C8B-B14F-4D97-AF65-F5344CB8AC3E}">
        <p14:creationId xmlns:p14="http://schemas.microsoft.com/office/powerpoint/2010/main" val="42152086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E041D46-926A-48F2-AC61-77DA6C1CFFD8}" type="slidenum">
              <a:rPr lang="en-GB" smtClean="0"/>
              <a:t>3</a:t>
            </a:fld>
            <a:endParaRPr lang="en-GB"/>
          </a:p>
        </p:txBody>
      </p:sp>
    </p:spTree>
    <p:extLst>
      <p:ext uri="{BB962C8B-B14F-4D97-AF65-F5344CB8AC3E}">
        <p14:creationId xmlns:p14="http://schemas.microsoft.com/office/powerpoint/2010/main" val="336047055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with picture 1">
    <p:spTree>
      <p:nvGrpSpPr>
        <p:cNvPr id="1" name=""/>
        <p:cNvGrpSpPr/>
        <p:nvPr/>
      </p:nvGrpSpPr>
      <p:grpSpPr>
        <a:xfrm>
          <a:off x="0" y="0"/>
          <a:ext cx="0" cy="0"/>
          <a:chOff x="0" y="0"/>
          <a:chExt cx="0" cy="0"/>
        </a:xfrm>
      </p:grpSpPr>
      <p:pic>
        <p:nvPicPr>
          <p:cNvPr id="7" name="Content Placeholder 3" descr="scan026 bitmap.png"/>
          <p:cNvPicPr>
            <a:picLocks noChangeAspect="1"/>
          </p:cNvPicPr>
          <p:nvPr userDrawn="1"/>
        </p:nvPicPr>
        <p:blipFill rotWithShape="1">
          <a:blip r:embed="rId2" cstate="print">
            <a:extLst>
              <a:ext uri="{28A0092B-C50C-407E-A947-70E740481C1C}">
                <a14:useLocalDpi xmlns:a14="http://schemas.microsoft.com/office/drawing/2010/main" val="0"/>
              </a:ext>
            </a:extLst>
          </a:blip>
          <a:srcRect l="-28811" t="-6588" r="-5019" b="851"/>
          <a:stretch/>
        </p:blipFill>
        <p:spPr bwMode="auto">
          <a:xfrm>
            <a:off x="0" y="2492896"/>
            <a:ext cx="12192000" cy="4365104"/>
          </a:xfrm>
          <a:prstGeom prst="rect">
            <a:avLst/>
          </a:prstGeom>
          <a:noFill/>
          <a:ln w="9525">
            <a:noFill/>
            <a:miter lim="800000"/>
            <a:headEnd/>
            <a:tailEnd/>
          </a:ln>
          <a:effectLst/>
        </p:spPr>
      </p:pic>
      <p:sp>
        <p:nvSpPr>
          <p:cNvPr id="8" name="Title 4"/>
          <p:cNvSpPr>
            <a:spLocks noGrp="1"/>
          </p:cNvSpPr>
          <p:nvPr>
            <p:ph type="title"/>
          </p:nvPr>
        </p:nvSpPr>
        <p:spPr>
          <a:xfrm>
            <a:off x="623392" y="1412776"/>
            <a:ext cx="10972800" cy="648072"/>
          </a:xfrm>
        </p:spPr>
        <p:txBody>
          <a:bodyPr/>
          <a:lstStyle>
            <a:lvl1pPr>
              <a:defRPr sz="3600"/>
            </a:lvl1pPr>
          </a:lstStyle>
          <a:p>
            <a:r>
              <a:rPr lang="en-GB" dirty="0"/>
              <a:t>Presentation title</a:t>
            </a:r>
            <a:endParaRPr lang="en-US" dirty="0"/>
          </a:p>
        </p:txBody>
      </p:sp>
      <p:sp>
        <p:nvSpPr>
          <p:cNvPr id="10" name="Subtitle 6"/>
          <p:cNvSpPr>
            <a:spLocks noGrp="1"/>
          </p:cNvSpPr>
          <p:nvPr>
            <p:ph type="subTitle" idx="10"/>
          </p:nvPr>
        </p:nvSpPr>
        <p:spPr>
          <a:xfrm>
            <a:off x="623392" y="2132856"/>
            <a:ext cx="10986829" cy="432048"/>
          </a:xfrm>
        </p:spPr>
        <p:txBody>
          <a:bodyPr/>
          <a:lstStyle>
            <a:lvl1pPr marL="0" indent="0">
              <a:buNone/>
              <a:defRPr sz="2400"/>
            </a:lvl1pPr>
          </a:lstStyle>
          <a:p>
            <a:r>
              <a:rPr lang="en-GB" dirty="0"/>
              <a:t>Speaker’s name </a:t>
            </a:r>
          </a:p>
          <a:p>
            <a:endParaRPr lang="en-US" dirty="0"/>
          </a:p>
        </p:txBody>
      </p:sp>
      <p:pic>
        <p:nvPicPr>
          <p:cNvPr id="2" name="Picture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24792" y="354709"/>
            <a:ext cx="2869217" cy="575524"/>
          </a:xfrm>
          <a:prstGeom prst="rect">
            <a:avLst/>
          </a:prstGeom>
        </p:spPr>
      </p:pic>
    </p:spTree>
    <p:extLst>
      <p:ext uri="{BB962C8B-B14F-4D97-AF65-F5344CB8AC3E}">
        <p14:creationId xmlns:p14="http://schemas.microsoft.com/office/powerpoint/2010/main" val="41372872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Large image left and short text">
    <p:spTree>
      <p:nvGrpSpPr>
        <p:cNvPr id="1" name=""/>
        <p:cNvGrpSpPr/>
        <p:nvPr/>
      </p:nvGrpSpPr>
      <p:grpSpPr>
        <a:xfrm>
          <a:off x="0" y="0"/>
          <a:ext cx="0" cy="0"/>
          <a:chOff x="0" y="0"/>
          <a:chExt cx="0" cy="0"/>
        </a:xfrm>
      </p:grpSpPr>
      <p:sp>
        <p:nvSpPr>
          <p:cNvPr id="2" name="Title 1"/>
          <p:cNvSpPr>
            <a:spLocks noGrp="1"/>
          </p:cNvSpPr>
          <p:nvPr>
            <p:ph type="title"/>
          </p:nvPr>
        </p:nvSpPr>
        <p:spPr>
          <a:xfrm>
            <a:off x="7824192" y="1700811"/>
            <a:ext cx="3950229" cy="765175"/>
          </a:xfrm>
        </p:spPr>
        <p:txBody>
          <a:bodyPr/>
          <a:lstStyle>
            <a:lvl1pPr>
              <a:defRPr b="0">
                <a:solidFill>
                  <a:schemeClr val="tx2"/>
                </a:solidFill>
                <a:latin typeface="+mj-lt"/>
              </a:defRPr>
            </a:lvl1pPr>
          </a:lstStyle>
          <a:p>
            <a:r>
              <a:rPr lang="en-GB" noProof="0" dirty="0"/>
              <a:t>Click to edit Master title style</a:t>
            </a:r>
          </a:p>
        </p:txBody>
      </p:sp>
      <p:sp>
        <p:nvSpPr>
          <p:cNvPr id="3" name="Content Placeholder 2"/>
          <p:cNvSpPr>
            <a:spLocks noGrp="1"/>
          </p:cNvSpPr>
          <p:nvPr>
            <p:ph idx="1"/>
          </p:nvPr>
        </p:nvSpPr>
        <p:spPr>
          <a:xfrm>
            <a:off x="7824192" y="2708920"/>
            <a:ext cx="3950229" cy="3240360"/>
          </a:xfrm>
        </p:spPr>
        <p:txBody>
          <a:bodyPr/>
          <a:lstStyle>
            <a:lvl1pPr>
              <a:spcBef>
                <a:spcPts val="1400"/>
              </a:spcBef>
              <a:buClr>
                <a:schemeClr val="tx1"/>
              </a:buClr>
              <a:defRPr>
                <a:solidFill>
                  <a:schemeClr val="tx1"/>
                </a:solidFill>
              </a:defRPr>
            </a:lvl1pPr>
            <a:lvl2pPr>
              <a:buClr>
                <a:schemeClr val="tx1"/>
              </a:buClr>
              <a:defRPr>
                <a:solidFill>
                  <a:schemeClr val="tx1"/>
                </a:solidFill>
              </a:defRPr>
            </a:lvl2pPr>
            <a:lvl3pPr>
              <a:buClr>
                <a:schemeClr val="tx1"/>
              </a:buClr>
              <a:defRPr>
                <a:solidFill>
                  <a:schemeClr val="tx1"/>
                </a:solidFill>
              </a:defRPr>
            </a:lvl3pPr>
            <a:lvl4pPr>
              <a:buClr>
                <a:schemeClr val="tx1"/>
              </a:buClr>
              <a:defRPr>
                <a:solidFill>
                  <a:schemeClr val="tx1"/>
                </a:solidFill>
              </a:defRPr>
            </a:lvl4pPr>
            <a:lvl5pPr>
              <a:buClr>
                <a:schemeClr val="tx1"/>
              </a:buClr>
              <a:defRPr>
                <a:solidFill>
                  <a:schemeClr val="tx1"/>
                </a:solidFill>
              </a:defRPr>
            </a:lvl5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6" name="Content Placeholder 2"/>
          <p:cNvSpPr>
            <a:spLocks noGrp="1"/>
          </p:cNvSpPr>
          <p:nvPr>
            <p:ph idx="10" hasCustomPrompt="1"/>
          </p:nvPr>
        </p:nvSpPr>
        <p:spPr>
          <a:xfrm>
            <a:off x="0" y="0"/>
            <a:ext cx="7440149" cy="6858000"/>
          </a:xfrm>
        </p:spPr>
        <p:txBody>
          <a:bodyPr/>
          <a:lstStyle>
            <a:lvl1pPr marL="0" indent="0">
              <a:spcBef>
                <a:spcPts val="1400"/>
              </a:spcBef>
              <a:buClr>
                <a:schemeClr val="accent1"/>
              </a:buClr>
              <a:buNone/>
              <a:defRPr baseline="0"/>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GB" dirty="0"/>
              <a:t>Picture size 15.5 x 19.1 cm </a:t>
            </a:r>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297739" y="6409782"/>
            <a:ext cx="1626748" cy="326302"/>
          </a:xfrm>
          <a:prstGeom prst="rect">
            <a:avLst/>
          </a:prstGeom>
        </p:spPr>
      </p:pic>
    </p:spTree>
    <p:extLst>
      <p:ext uri="{BB962C8B-B14F-4D97-AF65-F5344CB8AC3E}">
        <p14:creationId xmlns:p14="http://schemas.microsoft.com/office/powerpoint/2010/main" val="28913501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Large image right and short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1700811"/>
            <a:ext cx="3950229" cy="765175"/>
          </a:xfrm>
        </p:spPr>
        <p:txBody>
          <a:bodyPr/>
          <a:lstStyle>
            <a:lvl1pPr>
              <a:defRPr b="0">
                <a:solidFill>
                  <a:schemeClr val="tx2"/>
                </a:solidFill>
                <a:latin typeface="+mj-lt"/>
              </a:defRPr>
            </a:lvl1pPr>
          </a:lstStyle>
          <a:p>
            <a:r>
              <a:rPr lang="en-GB" noProof="0" dirty="0"/>
              <a:t>Click to edit Master title style</a:t>
            </a:r>
          </a:p>
        </p:txBody>
      </p:sp>
      <p:sp>
        <p:nvSpPr>
          <p:cNvPr id="3" name="Content Placeholder 2"/>
          <p:cNvSpPr>
            <a:spLocks noGrp="1"/>
          </p:cNvSpPr>
          <p:nvPr>
            <p:ph idx="1"/>
          </p:nvPr>
        </p:nvSpPr>
        <p:spPr>
          <a:xfrm>
            <a:off x="609600" y="2708920"/>
            <a:ext cx="3950229" cy="3240360"/>
          </a:xfrm>
        </p:spPr>
        <p:txBody>
          <a:bodyPr/>
          <a:lstStyle>
            <a:lvl1pPr>
              <a:spcBef>
                <a:spcPts val="1400"/>
              </a:spcBef>
              <a:buClr>
                <a:schemeClr val="tx1"/>
              </a:buClr>
              <a:defRPr>
                <a:solidFill>
                  <a:schemeClr val="tx1"/>
                </a:solidFill>
              </a:defRPr>
            </a:lvl1pPr>
            <a:lvl2pPr>
              <a:buClr>
                <a:schemeClr val="tx1"/>
              </a:buClr>
              <a:defRPr>
                <a:solidFill>
                  <a:schemeClr val="tx1"/>
                </a:solidFill>
              </a:defRPr>
            </a:lvl2pPr>
            <a:lvl3pPr>
              <a:buClr>
                <a:schemeClr val="tx1"/>
              </a:buClr>
              <a:defRPr>
                <a:solidFill>
                  <a:schemeClr val="tx1"/>
                </a:solidFill>
              </a:defRPr>
            </a:lvl3pPr>
            <a:lvl4pPr>
              <a:buClr>
                <a:schemeClr val="tx1"/>
              </a:buClr>
              <a:defRPr>
                <a:solidFill>
                  <a:schemeClr val="tx1"/>
                </a:solidFill>
              </a:defRPr>
            </a:lvl4pPr>
            <a:lvl5pPr>
              <a:buClr>
                <a:schemeClr val="tx1"/>
              </a:buClr>
              <a:defRPr>
                <a:solidFill>
                  <a:schemeClr val="tx1"/>
                </a:solidFill>
              </a:defRPr>
            </a:lvl5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6" name="Content Placeholder 2"/>
          <p:cNvSpPr>
            <a:spLocks noGrp="1"/>
          </p:cNvSpPr>
          <p:nvPr>
            <p:ph idx="10" hasCustomPrompt="1"/>
          </p:nvPr>
        </p:nvSpPr>
        <p:spPr>
          <a:xfrm>
            <a:off x="4751851" y="0"/>
            <a:ext cx="7440149" cy="6858000"/>
          </a:xfrm>
        </p:spPr>
        <p:txBody>
          <a:bodyPr/>
          <a:lstStyle>
            <a:lvl1pPr marL="0" indent="0">
              <a:spcBef>
                <a:spcPts val="1400"/>
              </a:spcBef>
              <a:buClr>
                <a:schemeClr val="accent1"/>
              </a:buClr>
              <a:buNone/>
              <a:defRPr baseline="0"/>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GB" dirty="0"/>
              <a:t>Picture size 15.5 x 19.1 cm </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38417" y="6409782"/>
            <a:ext cx="1626748" cy="326302"/>
          </a:xfrm>
          <a:prstGeom prst="rect">
            <a:avLst/>
          </a:prstGeom>
        </p:spPr>
      </p:pic>
    </p:spTree>
    <p:extLst>
      <p:ext uri="{BB962C8B-B14F-4D97-AF65-F5344CB8AC3E}">
        <p14:creationId xmlns:p14="http://schemas.microsoft.com/office/powerpoint/2010/main" val="159091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Landscape image with text 2">
    <p:spTree>
      <p:nvGrpSpPr>
        <p:cNvPr id="1" name=""/>
        <p:cNvGrpSpPr/>
        <p:nvPr/>
      </p:nvGrpSpPr>
      <p:grpSpPr>
        <a:xfrm>
          <a:off x="0" y="0"/>
          <a:ext cx="0" cy="0"/>
          <a:chOff x="0" y="0"/>
          <a:chExt cx="0" cy="0"/>
        </a:xfrm>
      </p:grpSpPr>
      <p:sp>
        <p:nvSpPr>
          <p:cNvPr id="9" name="Slide Number Placeholder 5"/>
          <p:cNvSpPr>
            <a:spLocks noGrp="1"/>
          </p:cNvSpPr>
          <p:nvPr>
            <p:ph type="sldNum" sz="quarter" idx="4"/>
          </p:nvPr>
        </p:nvSpPr>
        <p:spPr>
          <a:xfrm>
            <a:off x="623392" y="6381329"/>
            <a:ext cx="480053" cy="365125"/>
          </a:xfrm>
          <a:prstGeom prst="rect">
            <a:avLst/>
          </a:prstGeom>
        </p:spPr>
        <p:txBody>
          <a:bodyPr vert="horz" lIns="91440" tIns="45720" rIns="91440" bIns="45720" rtlCol="0" anchor="ctr"/>
          <a:lstStyle>
            <a:lvl1pPr algn="l">
              <a:defRPr sz="1000">
                <a:solidFill>
                  <a:schemeClr val="tx1">
                    <a:tint val="75000"/>
                  </a:schemeClr>
                </a:solidFill>
              </a:defRPr>
            </a:lvl1pPr>
          </a:lstStyle>
          <a:p>
            <a:fld id="{58687779-E69B-7343-8F6F-422D6150DAE5}" type="slidenum">
              <a:rPr lang="en-US" smtClean="0">
                <a:solidFill>
                  <a:srgbClr val="595959">
                    <a:tint val="75000"/>
                  </a:srgbClr>
                </a:solidFill>
              </a:rPr>
              <a:pPr/>
              <a:t>‹#›</a:t>
            </a:fld>
            <a:endParaRPr lang="en-US" dirty="0">
              <a:solidFill>
                <a:srgbClr val="595959">
                  <a:tint val="75000"/>
                </a:srgbClr>
              </a:solidFill>
            </a:endParaRPr>
          </a:p>
        </p:txBody>
      </p:sp>
      <p:sp>
        <p:nvSpPr>
          <p:cNvPr id="10" name="Footer Placeholder 4"/>
          <p:cNvSpPr>
            <a:spLocks noGrp="1"/>
          </p:cNvSpPr>
          <p:nvPr>
            <p:ph type="ftr" sz="quarter" idx="3"/>
          </p:nvPr>
        </p:nvSpPr>
        <p:spPr>
          <a:xfrm>
            <a:off x="1007435" y="6381329"/>
            <a:ext cx="4244843" cy="365125"/>
          </a:xfrm>
          <a:prstGeom prst="rect">
            <a:avLst/>
          </a:prstGeom>
          <a:ln>
            <a:noFill/>
          </a:ln>
        </p:spPr>
        <p:txBody>
          <a:bodyPr vert="horz" lIns="91440" tIns="45720" rIns="91440" bIns="45720" rtlCol="0" anchor="ctr"/>
          <a:lstStyle>
            <a:lvl1pPr algn="ctr">
              <a:tabLst/>
              <a:defRPr sz="1000">
                <a:solidFill>
                  <a:schemeClr val="tx1">
                    <a:tint val="75000"/>
                  </a:schemeClr>
                </a:solidFill>
              </a:defRPr>
            </a:lvl1pPr>
          </a:lstStyle>
          <a:p>
            <a:pPr algn="l"/>
            <a:r>
              <a:rPr lang="en-US">
                <a:solidFill>
                  <a:srgbClr val="595959">
                    <a:tint val="75000"/>
                  </a:srgbClr>
                </a:solidFill>
              </a:rPr>
              <a:t>University of Leicester</a:t>
            </a:r>
            <a:endParaRPr lang="en-US" dirty="0">
              <a:solidFill>
                <a:srgbClr val="595959">
                  <a:tint val="75000"/>
                </a:srgbClr>
              </a:solidFill>
            </a:endParaRPr>
          </a:p>
        </p:txBody>
      </p:sp>
      <p:sp>
        <p:nvSpPr>
          <p:cNvPr id="6" name="Content Placeholder 2"/>
          <p:cNvSpPr>
            <a:spLocks noGrp="1"/>
          </p:cNvSpPr>
          <p:nvPr>
            <p:ph idx="1" hasCustomPrompt="1"/>
          </p:nvPr>
        </p:nvSpPr>
        <p:spPr>
          <a:xfrm>
            <a:off x="0" y="0"/>
            <a:ext cx="12192000" cy="4509120"/>
          </a:xfrm>
        </p:spPr>
        <p:txBody>
          <a:bodyPr/>
          <a:lstStyle>
            <a:lvl1pPr marL="0" indent="0">
              <a:spcBef>
                <a:spcPts val="1400"/>
              </a:spcBef>
              <a:buClr>
                <a:schemeClr val="tx1"/>
              </a:buClr>
              <a:buNone/>
              <a:defRPr baseline="0">
                <a:solidFill>
                  <a:schemeClr val="tx1"/>
                </a:solidFill>
              </a:defRPr>
            </a:lvl1pPr>
            <a:lvl2pPr>
              <a:buClr>
                <a:schemeClr val="tx1"/>
              </a:buClr>
              <a:defRPr>
                <a:solidFill>
                  <a:schemeClr val="tx1"/>
                </a:solidFill>
              </a:defRPr>
            </a:lvl2pPr>
            <a:lvl3pPr>
              <a:buClr>
                <a:schemeClr val="tx1"/>
              </a:buClr>
              <a:defRPr>
                <a:solidFill>
                  <a:schemeClr val="tx1"/>
                </a:solidFill>
              </a:defRPr>
            </a:lvl3pPr>
            <a:lvl4pPr>
              <a:buClr>
                <a:schemeClr val="tx1"/>
              </a:buClr>
              <a:defRPr>
                <a:solidFill>
                  <a:schemeClr val="tx1"/>
                </a:solidFill>
              </a:defRPr>
            </a:lvl4pPr>
            <a:lvl5pPr>
              <a:buClr>
                <a:schemeClr val="tx1"/>
              </a:buClr>
              <a:defRPr>
                <a:solidFill>
                  <a:schemeClr val="tx1"/>
                </a:solidFill>
              </a:defRPr>
            </a:lvl5pPr>
          </a:lstStyle>
          <a:p>
            <a:pPr lvl="0"/>
            <a:r>
              <a:rPr lang="en-GB" noProof="0" dirty="0"/>
              <a:t>Picture size 25.4 x 12.6 cm</a:t>
            </a:r>
          </a:p>
        </p:txBody>
      </p:sp>
      <p:sp>
        <p:nvSpPr>
          <p:cNvPr id="7" name="Text Placeholder 4"/>
          <p:cNvSpPr>
            <a:spLocks noGrp="1"/>
          </p:cNvSpPr>
          <p:nvPr>
            <p:ph type="body" sz="quarter" idx="10"/>
          </p:nvPr>
        </p:nvSpPr>
        <p:spPr>
          <a:xfrm>
            <a:off x="608827" y="5301209"/>
            <a:ext cx="10996940" cy="1214805"/>
          </a:xfrm>
        </p:spPr>
        <p:txBody>
          <a:body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11" name="Title 1"/>
          <p:cNvSpPr>
            <a:spLocks noGrp="1"/>
          </p:cNvSpPr>
          <p:nvPr>
            <p:ph type="title"/>
          </p:nvPr>
        </p:nvSpPr>
        <p:spPr>
          <a:xfrm>
            <a:off x="609600" y="4565253"/>
            <a:ext cx="11000317" cy="765175"/>
          </a:xfrm>
        </p:spPr>
        <p:txBody>
          <a:bodyPr/>
          <a:lstStyle>
            <a:lvl1pPr>
              <a:defRPr>
                <a:solidFill>
                  <a:schemeClr val="tx2"/>
                </a:solidFill>
              </a:defRPr>
            </a:lvl1pPr>
          </a:lstStyle>
          <a:p>
            <a:r>
              <a:rPr lang="en-GB" noProof="0" dirty="0"/>
              <a:t>Click to edit Master title style</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297739" y="6409782"/>
            <a:ext cx="1626748" cy="326302"/>
          </a:xfrm>
          <a:prstGeom prst="rect">
            <a:avLst/>
          </a:prstGeom>
        </p:spPr>
      </p:pic>
    </p:spTree>
    <p:extLst>
      <p:ext uri="{BB962C8B-B14F-4D97-AF65-F5344CB8AC3E}">
        <p14:creationId xmlns:p14="http://schemas.microsoft.com/office/powerpoint/2010/main" val="42409941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548680"/>
            <a:ext cx="10972800" cy="765175"/>
          </a:xfrm>
        </p:spPr>
        <p:txBody>
          <a:bodyPr/>
          <a:lstStyle>
            <a:lvl1pPr>
              <a:defRPr>
                <a:solidFill>
                  <a:schemeClr val="tx2"/>
                </a:solidFill>
              </a:defRPr>
            </a:lvl1pPr>
          </a:lstStyle>
          <a:p>
            <a:r>
              <a:rPr lang="en-GB" noProof="0" dirty="0"/>
              <a:t>Click to edit Master title style</a:t>
            </a:r>
          </a:p>
        </p:txBody>
      </p:sp>
      <p:sp>
        <p:nvSpPr>
          <p:cNvPr id="7" name="Slide Number Placeholder 5"/>
          <p:cNvSpPr>
            <a:spLocks noGrp="1"/>
          </p:cNvSpPr>
          <p:nvPr>
            <p:ph type="sldNum" sz="quarter" idx="4"/>
          </p:nvPr>
        </p:nvSpPr>
        <p:spPr>
          <a:xfrm>
            <a:off x="623392" y="6381329"/>
            <a:ext cx="480053" cy="365125"/>
          </a:xfrm>
          <a:prstGeom prst="rect">
            <a:avLst/>
          </a:prstGeom>
        </p:spPr>
        <p:txBody>
          <a:bodyPr vert="horz" lIns="91440" tIns="45720" rIns="91440" bIns="45720" rtlCol="0" anchor="ctr"/>
          <a:lstStyle>
            <a:lvl1pPr algn="l">
              <a:defRPr sz="1000">
                <a:solidFill>
                  <a:schemeClr val="tx1">
                    <a:tint val="75000"/>
                  </a:schemeClr>
                </a:solidFill>
              </a:defRPr>
            </a:lvl1pPr>
          </a:lstStyle>
          <a:p>
            <a:fld id="{58687779-E69B-7343-8F6F-422D6150DAE5}" type="slidenum">
              <a:rPr lang="en-US" smtClean="0">
                <a:solidFill>
                  <a:srgbClr val="595959">
                    <a:tint val="75000"/>
                  </a:srgbClr>
                </a:solidFill>
              </a:rPr>
              <a:pPr/>
              <a:t>‹#›</a:t>
            </a:fld>
            <a:endParaRPr lang="en-US" dirty="0">
              <a:solidFill>
                <a:srgbClr val="595959">
                  <a:tint val="75000"/>
                </a:srgbClr>
              </a:solidFill>
            </a:endParaRPr>
          </a:p>
        </p:txBody>
      </p:sp>
      <p:sp>
        <p:nvSpPr>
          <p:cNvPr id="8" name="Footer Placeholder 4"/>
          <p:cNvSpPr>
            <a:spLocks noGrp="1"/>
          </p:cNvSpPr>
          <p:nvPr>
            <p:ph type="ftr" sz="quarter" idx="3"/>
          </p:nvPr>
        </p:nvSpPr>
        <p:spPr>
          <a:xfrm>
            <a:off x="1007435" y="6381329"/>
            <a:ext cx="4244843" cy="365125"/>
          </a:xfrm>
          <a:prstGeom prst="rect">
            <a:avLst/>
          </a:prstGeom>
          <a:ln>
            <a:noFill/>
          </a:ln>
        </p:spPr>
        <p:txBody>
          <a:bodyPr vert="horz" lIns="91440" tIns="45720" rIns="91440" bIns="45720" rtlCol="0" anchor="ctr"/>
          <a:lstStyle>
            <a:lvl1pPr algn="ctr">
              <a:tabLst/>
              <a:defRPr sz="1000">
                <a:solidFill>
                  <a:schemeClr val="tx1">
                    <a:tint val="75000"/>
                  </a:schemeClr>
                </a:solidFill>
              </a:defRPr>
            </a:lvl1pPr>
          </a:lstStyle>
          <a:p>
            <a:pPr algn="l"/>
            <a:r>
              <a:rPr lang="en-US">
                <a:solidFill>
                  <a:srgbClr val="595959">
                    <a:tint val="75000"/>
                  </a:srgbClr>
                </a:solidFill>
              </a:rPr>
              <a:t>University of Leicester</a:t>
            </a:r>
            <a:endParaRPr lang="en-US" dirty="0">
              <a:solidFill>
                <a:srgbClr val="595959">
                  <a:tint val="75000"/>
                </a:srgbClr>
              </a:solidFill>
            </a:endParaRPr>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297739" y="6409782"/>
            <a:ext cx="1626748" cy="326302"/>
          </a:xfrm>
          <a:prstGeom prst="rect">
            <a:avLst/>
          </a:prstGeom>
        </p:spPr>
      </p:pic>
    </p:spTree>
    <p:extLst>
      <p:ext uri="{BB962C8B-B14F-4D97-AF65-F5344CB8AC3E}">
        <p14:creationId xmlns:p14="http://schemas.microsoft.com/office/powerpoint/2010/main" val="6579900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Slide Number Placeholder 5"/>
          <p:cNvSpPr>
            <a:spLocks noGrp="1"/>
          </p:cNvSpPr>
          <p:nvPr>
            <p:ph type="sldNum" sz="quarter" idx="4"/>
          </p:nvPr>
        </p:nvSpPr>
        <p:spPr>
          <a:xfrm>
            <a:off x="623392" y="6381329"/>
            <a:ext cx="480053" cy="365125"/>
          </a:xfrm>
          <a:prstGeom prst="rect">
            <a:avLst/>
          </a:prstGeom>
        </p:spPr>
        <p:txBody>
          <a:bodyPr vert="horz" lIns="91440" tIns="45720" rIns="91440" bIns="45720" rtlCol="0" anchor="ctr"/>
          <a:lstStyle>
            <a:lvl1pPr algn="l">
              <a:defRPr sz="1000">
                <a:solidFill>
                  <a:schemeClr val="tx1">
                    <a:tint val="75000"/>
                  </a:schemeClr>
                </a:solidFill>
              </a:defRPr>
            </a:lvl1pPr>
          </a:lstStyle>
          <a:p>
            <a:fld id="{58687779-E69B-7343-8F6F-422D6150DAE5}" type="slidenum">
              <a:rPr lang="en-US" smtClean="0">
                <a:solidFill>
                  <a:srgbClr val="595959">
                    <a:tint val="75000"/>
                  </a:srgbClr>
                </a:solidFill>
              </a:rPr>
              <a:pPr/>
              <a:t>‹#›</a:t>
            </a:fld>
            <a:endParaRPr lang="en-US" dirty="0">
              <a:solidFill>
                <a:srgbClr val="595959">
                  <a:tint val="75000"/>
                </a:srgbClr>
              </a:solidFill>
            </a:endParaRPr>
          </a:p>
        </p:txBody>
      </p:sp>
      <p:sp>
        <p:nvSpPr>
          <p:cNvPr id="8" name="Footer Placeholder 4"/>
          <p:cNvSpPr>
            <a:spLocks noGrp="1"/>
          </p:cNvSpPr>
          <p:nvPr>
            <p:ph type="ftr" sz="quarter" idx="3"/>
          </p:nvPr>
        </p:nvSpPr>
        <p:spPr>
          <a:xfrm>
            <a:off x="1007435" y="6381329"/>
            <a:ext cx="4244843" cy="365125"/>
          </a:xfrm>
          <a:prstGeom prst="rect">
            <a:avLst/>
          </a:prstGeom>
          <a:ln>
            <a:noFill/>
          </a:ln>
        </p:spPr>
        <p:txBody>
          <a:bodyPr vert="horz" lIns="91440" tIns="45720" rIns="91440" bIns="45720" rtlCol="0" anchor="ctr"/>
          <a:lstStyle>
            <a:lvl1pPr algn="ctr">
              <a:tabLst/>
              <a:defRPr sz="1000">
                <a:solidFill>
                  <a:schemeClr val="tx1">
                    <a:tint val="75000"/>
                  </a:schemeClr>
                </a:solidFill>
              </a:defRPr>
            </a:lvl1pPr>
          </a:lstStyle>
          <a:p>
            <a:pPr algn="l"/>
            <a:r>
              <a:rPr lang="en-US">
                <a:solidFill>
                  <a:srgbClr val="595959">
                    <a:tint val="75000"/>
                  </a:srgbClr>
                </a:solidFill>
              </a:rPr>
              <a:t>University of Leicester</a:t>
            </a:r>
            <a:endParaRPr lang="en-US" dirty="0">
              <a:solidFill>
                <a:srgbClr val="595959">
                  <a:tint val="75000"/>
                </a:srgbClr>
              </a:solidFill>
            </a:endParaRP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297739" y="6409782"/>
            <a:ext cx="1626748" cy="326302"/>
          </a:xfrm>
          <a:prstGeom prst="rect">
            <a:avLst/>
          </a:prstGeom>
        </p:spPr>
      </p:pic>
    </p:spTree>
    <p:extLst>
      <p:ext uri="{BB962C8B-B14F-4D97-AF65-F5344CB8AC3E}">
        <p14:creationId xmlns:p14="http://schemas.microsoft.com/office/powerpoint/2010/main" val="12027663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Heading page">
    <p:bg>
      <p:bgPr>
        <a:solidFill>
          <a:schemeClr val="bg1"/>
        </a:solidFill>
        <a:effectLst/>
      </p:bgPr>
    </p:bg>
    <p:spTree>
      <p:nvGrpSpPr>
        <p:cNvPr id="1" name=""/>
        <p:cNvGrpSpPr/>
        <p:nvPr/>
      </p:nvGrpSpPr>
      <p:grpSpPr>
        <a:xfrm>
          <a:off x="0" y="0"/>
          <a:ext cx="0" cy="0"/>
          <a:chOff x="0" y="0"/>
          <a:chExt cx="0" cy="0"/>
        </a:xfrm>
      </p:grpSpPr>
      <p:sp>
        <p:nvSpPr>
          <p:cNvPr id="7" name="Slide Number Placeholder 5"/>
          <p:cNvSpPr>
            <a:spLocks noGrp="1"/>
          </p:cNvSpPr>
          <p:nvPr>
            <p:ph type="sldNum" sz="quarter" idx="4"/>
          </p:nvPr>
        </p:nvSpPr>
        <p:spPr>
          <a:xfrm>
            <a:off x="623392" y="6381329"/>
            <a:ext cx="480053" cy="365125"/>
          </a:xfrm>
          <a:prstGeom prst="rect">
            <a:avLst/>
          </a:prstGeom>
        </p:spPr>
        <p:txBody>
          <a:bodyPr vert="horz" lIns="91440" tIns="45720" rIns="91440" bIns="45720" rtlCol="0" anchor="ctr"/>
          <a:lstStyle>
            <a:lvl1pPr algn="l">
              <a:defRPr sz="1000">
                <a:solidFill>
                  <a:srgbClr val="9A9A9A"/>
                </a:solidFill>
              </a:defRPr>
            </a:lvl1pPr>
          </a:lstStyle>
          <a:p>
            <a:fld id="{58687779-E69B-7343-8F6F-422D6150DAE5}" type="slidenum">
              <a:rPr lang="en-US" smtClean="0"/>
              <a:pPr/>
              <a:t>‹#›</a:t>
            </a:fld>
            <a:endParaRPr lang="en-US" dirty="0"/>
          </a:p>
        </p:txBody>
      </p:sp>
      <p:sp>
        <p:nvSpPr>
          <p:cNvPr id="8" name="Footer Placeholder 4"/>
          <p:cNvSpPr>
            <a:spLocks noGrp="1"/>
          </p:cNvSpPr>
          <p:nvPr>
            <p:ph type="ftr" sz="quarter" idx="3"/>
          </p:nvPr>
        </p:nvSpPr>
        <p:spPr>
          <a:xfrm>
            <a:off x="1007435" y="6381329"/>
            <a:ext cx="4244843" cy="365125"/>
          </a:xfrm>
          <a:prstGeom prst="rect">
            <a:avLst/>
          </a:prstGeom>
          <a:ln>
            <a:noFill/>
          </a:ln>
        </p:spPr>
        <p:txBody>
          <a:bodyPr vert="horz" lIns="91440" tIns="45720" rIns="91440" bIns="45720" rtlCol="0" anchor="ctr"/>
          <a:lstStyle>
            <a:lvl1pPr algn="ctr">
              <a:tabLst/>
              <a:defRPr sz="1000">
                <a:solidFill>
                  <a:srgbClr val="9A9A9A"/>
                </a:solidFill>
              </a:defRPr>
            </a:lvl1pPr>
          </a:lstStyle>
          <a:p>
            <a:pPr algn="l"/>
            <a:r>
              <a:rPr lang="en-US" dirty="0"/>
              <a:t>University of Leicester</a:t>
            </a:r>
          </a:p>
        </p:txBody>
      </p:sp>
      <p:sp>
        <p:nvSpPr>
          <p:cNvPr id="5" name="Title 1"/>
          <p:cNvSpPr>
            <a:spLocks noGrp="1"/>
          </p:cNvSpPr>
          <p:nvPr>
            <p:ph type="title"/>
          </p:nvPr>
        </p:nvSpPr>
        <p:spPr>
          <a:xfrm>
            <a:off x="609600" y="2591818"/>
            <a:ext cx="10972800" cy="765175"/>
          </a:xfrm>
        </p:spPr>
        <p:txBody>
          <a:bodyPr/>
          <a:lstStyle>
            <a:lvl1pPr>
              <a:defRPr>
                <a:solidFill>
                  <a:schemeClr val="tx2"/>
                </a:solidFill>
              </a:defRPr>
            </a:lvl1pPr>
          </a:lstStyle>
          <a:p>
            <a:r>
              <a:rPr lang="en-GB" noProof="0" dirty="0"/>
              <a:t>Click to edit Master title style</a:t>
            </a:r>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297739" y="6409782"/>
            <a:ext cx="1626748" cy="326302"/>
          </a:xfrm>
          <a:prstGeom prst="rect">
            <a:avLst/>
          </a:prstGeom>
        </p:spPr>
      </p:pic>
    </p:spTree>
    <p:extLst>
      <p:ext uri="{BB962C8B-B14F-4D97-AF65-F5344CB8AC3E}">
        <p14:creationId xmlns:p14="http://schemas.microsoft.com/office/powerpoint/2010/main" val="19777788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with picture 2">
    <p:spTree>
      <p:nvGrpSpPr>
        <p:cNvPr id="1" name=""/>
        <p:cNvGrpSpPr/>
        <p:nvPr/>
      </p:nvGrpSpPr>
      <p:grpSpPr>
        <a:xfrm>
          <a:off x="0" y="0"/>
          <a:ext cx="0" cy="0"/>
          <a:chOff x="0" y="0"/>
          <a:chExt cx="0" cy="0"/>
        </a:xfrm>
      </p:grpSpPr>
      <p:pic>
        <p:nvPicPr>
          <p:cNvPr id="7" name="Content Placeholder 7" descr="4263-3.jpg"/>
          <p:cNvPicPr>
            <a:picLocks noChangeAspect="1"/>
          </p:cNvPicPr>
          <p:nvPr userDrawn="1"/>
        </p:nvPicPr>
        <p:blipFill rotWithShape="1">
          <a:blip r:embed="rId2">
            <a:extLst>
              <a:ext uri="{28A0092B-C50C-407E-A947-70E740481C1C}">
                <a14:useLocalDpi xmlns:a14="http://schemas.microsoft.com/office/drawing/2010/main" val="0"/>
              </a:ext>
            </a:extLst>
          </a:blip>
          <a:srcRect t="5896" b="22551"/>
          <a:stretch/>
        </p:blipFill>
        <p:spPr bwMode="auto">
          <a:xfrm>
            <a:off x="0" y="2492896"/>
            <a:ext cx="12192000" cy="4365104"/>
          </a:xfrm>
          <a:prstGeom prst="rect">
            <a:avLst/>
          </a:prstGeom>
          <a:noFill/>
          <a:ln w="9525">
            <a:noFill/>
            <a:miter lim="800000"/>
            <a:headEnd/>
            <a:tailEnd/>
          </a:ln>
          <a:effectLst/>
        </p:spPr>
      </p:pic>
      <p:sp>
        <p:nvSpPr>
          <p:cNvPr id="15" name="Title 4"/>
          <p:cNvSpPr>
            <a:spLocks noGrp="1"/>
          </p:cNvSpPr>
          <p:nvPr>
            <p:ph type="title"/>
          </p:nvPr>
        </p:nvSpPr>
        <p:spPr>
          <a:xfrm>
            <a:off x="623392" y="1124744"/>
            <a:ext cx="10972800" cy="648072"/>
          </a:xfrm>
        </p:spPr>
        <p:txBody>
          <a:bodyPr/>
          <a:lstStyle>
            <a:lvl1pPr>
              <a:defRPr sz="3600"/>
            </a:lvl1pPr>
          </a:lstStyle>
          <a:p>
            <a:r>
              <a:rPr lang="en-GB" dirty="0"/>
              <a:t>Presentation title</a:t>
            </a:r>
            <a:endParaRPr lang="en-US" dirty="0"/>
          </a:p>
        </p:txBody>
      </p:sp>
      <p:sp>
        <p:nvSpPr>
          <p:cNvPr id="16" name="Subtitle 6"/>
          <p:cNvSpPr>
            <a:spLocks noGrp="1"/>
          </p:cNvSpPr>
          <p:nvPr>
            <p:ph type="subTitle" idx="10"/>
          </p:nvPr>
        </p:nvSpPr>
        <p:spPr>
          <a:xfrm>
            <a:off x="623392" y="1844824"/>
            <a:ext cx="10986829" cy="432048"/>
          </a:xfrm>
        </p:spPr>
        <p:txBody>
          <a:bodyPr/>
          <a:lstStyle>
            <a:lvl1pPr marL="0" indent="0">
              <a:buNone/>
              <a:defRPr sz="2400"/>
            </a:lvl1pPr>
          </a:lstStyle>
          <a:p>
            <a:r>
              <a:rPr lang="en-GB" dirty="0"/>
              <a:t>Speaker’s name </a:t>
            </a:r>
          </a:p>
          <a:p>
            <a:endParaRPr lang="en-US" dirty="0"/>
          </a:p>
        </p:txBody>
      </p:sp>
      <p:pic>
        <p:nvPicPr>
          <p:cNvPr id="6" name="Picture 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24792" y="354709"/>
            <a:ext cx="2869217" cy="575524"/>
          </a:xfrm>
          <a:prstGeom prst="rect">
            <a:avLst/>
          </a:prstGeom>
        </p:spPr>
      </p:pic>
    </p:spTree>
    <p:extLst>
      <p:ext uri="{BB962C8B-B14F-4D97-AF65-F5344CB8AC3E}">
        <p14:creationId xmlns:p14="http://schemas.microsoft.com/office/powerpoint/2010/main" val="15376728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with picture">
    <p:spTree>
      <p:nvGrpSpPr>
        <p:cNvPr id="1" name=""/>
        <p:cNvGrpSpPr/>
        <p:nvPr/>
      </p:nvGrpSpPr>
      <p:grpSpPr>
        <a:xfrm>
          <a:off x="0" y="0"/>
          <a:ext cx="0" cy="0"/>
          <a:chOff x="0" y="0"/>
          <a:chExt cx="0" cy="0"/>
        </a:xfrm>
      </p:grpSpPr>
      <p:sp>
        <p:nvSpPr>
          <p:cNvPr id="6" name="Title 1"/>
          <p:cNvSpPr>
            <a:spLocks noGrp="1"/>
          </p:cNvSpPr>
          <p:nvPr>
            <p:ph type="title"/>
          </p:nvPr>
        </p:nvSpPr>
        <p:spPr>
          <a:xfrm>
            <a:off x="623392" y="1124744"/>
            <a:ext cx="10972800" cy="648072"/>
          </a:xfrm>
        </p:spPr>
        <p:txBody>
          <a:bodyPr anchor="t"/>
          <a:lstStyle>
            <a:lvl1pPr>
              <a:defRPr sz="3600">
                <a:solidFill>
                  <a:schemeClr val="tx2"/>
                </a:solidFill>
              </a:defRPr>
            </a:lvl1pPr>
          </a:lstStyle>
          <a:p>
            <a:pPr>
              <a:lnSpc>
                <a:spcPct val="130000"/>
              </a:lnSpc>
            </a:pPr>
            <a:r>
              <a:rPr lang="en-GB" noProof="0" dirty="0"/>
              <a:t>Click to edit Master title style</a:t>
            </a:r>
            <a:endParaRPr lang="en-GB" sz="1800" dirty="0">
              <a:solidFill>
                <a:schemeClr val="tx1"/>
              </a:solidFill>
            </a:endParaRPr>
          </a:p>
        </p:txBody>
      </p:sp>
      <p:sp>
        <p:nvSpPr>
          <p:cNvPr id="11" name="Content Placeholder 2"/>
          <p:cNvSpPr>
            <a:spLocks noGrp="1"/>
          </p:cNvSpPr>
          <p:nvPr>
            <p:ph idx="1" hasCustomPrompt="1"/>
          </p:nvPr>
        </p:nvSpPr>
        <p:spPr>
          <a:xfrm>
            <a:off x="0" y="2492896"/>
            <a:ext cx="12192000" cy="4365104"/>
          </a:xfrm>
        </p:spPr>
        <p:txBody>
          <a:bodyPr/>
          <a:lstStyle>
            <a:lvl1pPr marL="0" indent="0">
              <a:spcBef>
                <a:spcPts val="1400"/>
              </a:spcBef>
              <a:buClr>
                <a:schemeClr val="tx1"/>
              </a:buClr>
              <a:buNone/>
              <a:defRPr>
                <a:solidFill>
                  <a:schemeClr val="tx1"/>
                </a:solidFill>
              </a:defRPr>
            </a:lvl1pPr>
            <a:lvl2pPr>
              <a:buClr>
                <a:schemeClr val="tx1"/>
              </a:buClr>
              <a:defRPr>
                <a:solidFill>
                  <a:schemeClr val="tx1"/>
                </a:solidFill>
              </a:defRPr>
            </a:lvl2pPr>
            <a:lvl3pPr>
              <a:buClr>
                <a:schemeClr val="tx1"/>
              </a:buClr>
              <a:defRPr>
                <a:solidFill>
                  <a:schemeClr val="tx1"/>
                </a:solidFill>
              </a:defRPr>
            </a:lvl3pPr>
            <a:lvl4pPr>
              <a:buClr>
                <a:schemeClr val="tx1"/>
              </a:buClr>
              <a:defRPr>
                <a:solidFill>
                  <a:schemeClr val="tx1"/>
                </a:solidFill>
              </a:defRPr>
            </a:lvl4pPr>
            <a:lvl5pPr>
              <a:buClr>
                <a:schemeClr val="tx1"/>
              </a:buClr>
              <a:defRPr>
                <a:solidFill>
                  <a:schemeClr val="tx1"/>
                </a:solidFill>
              </a:defRPr>
            </a:lvl5pPr>
          </a:lstStyle>
          <a:p>
            <a:pPr lvl="0"/>
            <a:r>
              <a:rPr lang="en-GB" noProof="0" dirty="0"/>
              <a:t>Picture size 25.4 x 12.2 cm</a:t>
            </a:r>
          </a:p>
        </p:txBody>
      </p:sp>
      <p:sp>
        <p:nvSpPr>
          <p:cNvPr id="12" name="Subtitle 2"/>
          <p:cNvSpPr>
            <a:spLocks noGrp="1"/>
          </p:cNvSpPr>
          <p:nvPr>
            <p:ph type="subTitle" idx="10"/>
          </p:nvPr>
        </p:nvSpPr>
        <p:spPr>
          <a:xfrm>
            <a:off x="623392" y="1772816"/>
            <a:ext cx="10986829" cy="432048"/>
          </a:xfrm>
        </p:spPr>
        <p:txBody>
          <a:bodyPr anchor="t"/>
          <a:lstStyle>
            <a:lvl1pPr marL="0" indent="0" algn="l">
              <a:lnSpc>
                <a:spcPct val="120000"/>
              </a:lnSpc>
              <a:spcBef>
                <a:spcPts val="0"/>
              </a:spcBef>
              <a:buNone/>
              <a:defRPr sz="2400">
                <a:solidFill>
                  <a:schemeClr val="tx1"/>
                </a:solidFill>
                <a:latin typeface="+mn-lt"/>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noProof="0" dirty="0"/>
              <a:t>Click to edit Master subtitle style</a:t>
            </a:r>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4792" y="354709"/>
            <a:ext cx="2869217" cy="575524"/>
          </a:xfrm>
          <a:prstGeom prst="rect">
            <a:avLst/>
          </a:prstGeom>
        </p:spPr>
      </p:pic>
    </p:spTree>
    <p:extLst>
      <p:ext uri="{BB962C8B-B14F-4D97-AF65-F5344CB8AC3E}">
        <p14:creationId xmlns:p14="http://schemas.microsoft.com/office/powerpoint/2010/main" val="23303969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34072" y="1844824"/>
            <a:ext cx="10320000" cy="1440000"/>
          </a:xfrm>
        </p:spPr>
        <p:txBody>
          <a:bodyPr/>
          <a:lstStyle>
            <a:lvl1pPr algn="l">
              <a:lnSpc>
                <a:spcPct val="100000"/>
              </a:lnSpc>
              <a:defRPr sz="4000">
                <a:solidFill>
                  <a:schemeClr val="tx2"/>
                </a:solidFill>
                <a:latin typeface="+mj-lt"/>
              </a:defRPr>
            </a:lvl1pPr>
          </a:lstStyle>
          <a:p>
            <a:r>
              <a:rPr lang="en-GB" noProof="0" dirty="0"/>
              <a:t>Click to edit Master title style</a:t>
            </a:r>
          </a:p>
        </p:txBody>
      </p:sp>
      <p:sp>
        <p:nvSpPr>
          <p:cNvPr id="3" name="Subtitle 2"/>
          <p:cNvSpPr>
            <a:spLocks noGrp="1"/>
          </p:cNvSpPr>
          <p:nvPr>
            <p:ph type="subTitle" idx="1"/>
          </p:nvPr>
        </p:nvSpPr>
        <p:spPr>
          <a:xfrm>
            <a:off x="634072" y="3573016"/>
            <a:ext cx="10320000" cy="2160240"/>
          </a:xfrm>
        </p:spPr>
        <p:txBody>
          <a:bodyPr/>
          <a:lstStyle>
            <a:lvl1pPr marL="0" indent="0" algn="l">
              <a:lnSpc>
                <a:spcPct val="120000"/>
              </a:lnSpc>
              <a:spcBef>
                <a:spcPts val="0"/>
              </a:spcBef>
              <a:buNone/>
              <a:defRPr sz="2400">
                <a:solidFill>
                  <a:schemeClr val="tx1"/>
                </a:solidFill>
                <a:latin typeface="+mn-lt"/>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noProof="0" dirty="0"/>
              <a:t>Click to edit Master subtitle style</a:t>
            </a:r>
          </a:p>
        </p:txBody>
      </p:sp>
      <p:sp>
        <p:nvSpPr>
          <p:cNvPr id="10" name="Text Placeholder 9"/>
          <p:cNvSpPr>
            <a:spLocks noGrp="1"/>
          </p:cNvSpPr>
          <p:nvPr>
            <p:ph type="body" sz="quarter" idx="10"/>
          </p:nvPr>
        </p:nvSpPr>
        <p:spPr>
          <a:xfrm>
            <a:off x="623393" y="5850110"/>
            <a:ext cx="10329540" cy="431977"/>
          </a:xfrm>
        </p:spPr>
        <p:txBody>
          <a:bodyPr/>
          <a:lstStyle>
            <a:lvl1pPr marL="0" indent="0">
              <a:buNone/>
              <a:defRPr sz="2400">
                <a:solidFill>
                  <a:schemeClr val="tx1"/>
                </a:solidFill>
              </a:defRPr>
            </a:lvl1pPr>
          </a:lstStyle>
          <a:p>
            <a:pPr lvl="0"/>
            <a:r>
              <a:rPr lang="en-GB" noProof="0" dirty="0"/>
              <a:t>Click to edit Master text styles</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4793" y="665968"/>
            <a:ext cx="2869217" cy="575524"/>
          </a:xfrm>
          <a:prstGeom prst="rect">
            <a:avLst/>
          </a:prstGeom>
        </p:spPr>
      </p:pic>
    </p:spTree>
    <p:extLst>
      <p:ext uri="{BB962C8B-B14F-4D97-AF65-F5344CB8AC3E}">
        <p14:creationId xmlns:p14="http://schemas.microsoft.com/office/powerpoint/2010/main" val="6024652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548680"/>
            <a:ext cx="10972800" cy="765175"/>
          </a:xfrm>
        </p:spPr>
        <p:txBody>
          <a:bodyPr/>
          <a:lstStyle>
            <a:lvl1pPr>
              <a:defRPr b="0">
                <a:solidFill>
                  <a:schemeClr val="tx2"/>
                </a:solidFill>
                <a:latin typeface="+mj-lt"/>
              </a:defRPr>
            </a:lvl1pPr>
          </a:lstStyle>
          <a:p>
            <a:r>
              <a:rPr lang="en-GB" noProof="0" dirty="0"/>
              <a:t>Click to edit Master title style</a:t>
            </a:r>
          </a:p>
        </p:txBody>
      </p:sp>
      <p:sp>
        <p:nvSpPr>
          <p:cNvPr id="3" name="Content Placeholder 2"/>
          <p:cNvSpPr>
            <a:spLocks noGrp="1"/>
          </p:cNvSpPr>
          <p:nvPr>
            <p:ph idx="1"/>
          </p:nvPr>
        </p:nvSpPr>
        <p:spPr>
          <a:xfrm>
            <a:off x="609600" y="1447204"/>
            <a:ext cx="10972800" cy="4790107"/>
          </a:xfrm>
        </p:spPr>
        <p:txBody>
          <a:bodyPr/>
          <a:lstStyle>
            <a:lvl1pPr>
              <a:spcBef>
                <a:spcPts val="1400"/>
              </a:spcBef>
              <a:buClr>
                <a:schemeClr val="tx1"/>
              </a:buClr>
              <a:defRPr>
                <a:solidFill>
                  <a:schemeClr val="tx1"/>
                </a:solidFill>
              </a:defRPr>
            </a:lvl1pPr>
            <a:lvl2pPr>
              <a:buClr>
                <a:schemeClr val="tx1"/>
              </a:buClr>
              <a:defRPr>
                <a:solidFill>
                  <a:schemeClr val="tx1"/>
                </a:solidFill>
              </a:defRPr>
            </a:lvl2pPr>
            <a:lvl3pPr>
              <a:buClr>
                <a:schemeClr val="tx1"/>
              </a:buClr>
              <a:defRPr>
                <a:solidFill>
                  <a:schemeClr val="tx1"/>
                </a:solidFill>
              </a:defRPr>
            </a:lvl3pPr>
            <a:lvl4pPr>
              <a:buClr>
                <a:schemeClr val="tx1"/>
              </a:buClr>
              <a:defRPr>
                <a:solidFill>
                  <a:schemeClr val="tx1"/>
                </a:solidFill>
              </a:defRPr>
            </a:lvl4pPr>
            <a:lvl5pPr>
              <a:buClr>
                <a:schemeClr val="tx1"/>
              </a:buClr>
              <a:defRPr>
                <a:solidFill>
                  <a:schemeClr val="tx1"/>
                </a:solidFill>
              </a:defRPr>
            </a:lvl5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9" name="Slide Number Placeholder 5"/>
          <p:cNvSpPr>
            <a:spLocks noGrp="1"/>
          </p:cNvSpPr>
          <p:nvPr>
            <p:ph type="sldNum" sz="quarter" idx="4"/>
          </p:nvPr>
        </p:nvSpPr>
        <p:spPr>
          <a:xfrm>
            <a:off x="623392" y="6381329"/>
            <a:ext cx="480053" cy="365125"/>
          </a:xfrm>
          <a:prstGeom prst="rect">
            <a:avLst/>
          </a:prstGeom>
        </p:spPr>
        <p:txBody>
          <a:bodyPr vert="horz" lIns="91440" tIns="45720" rIns="91440" bIns="45720" rtlCol="0" anchor="ctr"/>
          <a:lstStyle>
            <a:lvl1pPr algn="l">
              <a:defRPr sz="1000">
                <a:solidFill>
                  <a:schemeClr val="tx1">
                    <a:tint val="75000"/>
                  </a:schemeClr>
                </a:solidFill>
              </a:defRPr>
            </a:lvl1pPr>
          </a:lstStyle>
          <a:p>
            <a:fld id="{58687779-E69B-7343-8F6F-422D6150DAE5}" type="slidenum">
              <a:rPr lang="en-US" smtClean="0">
                <a:solidFill>
                  <a:srgbClr val="595959">
                    <a:tint val="75000"/>
                  </a:srgbClr>
                </a:solidFill>
              </a:rPr>
              <a:pPr/>
              <a:t>‹#›</a:t>
            </a:fld>
            <a:endParaRPr lang="en-US" dirty="0">
              <a:solidFill>
                <a:srgbClr val="595959">
                  <a:tint val="75000"/>
                </a:srgbClr>
              </a:solidFill>
            </a:endParaRPr>
          </a:p>
        </p:txBody>
      </p:sp>
      <p:sp>
        <p:nvSpPr>
          <p:cNvPr id="10" name="Footer Placeholder 4"/>
          <p:cNvSpPr>
            <a:spLocks noGrp="1"/>
          </p:cNvSpPr>
          <p:nvPr>
            <p:ph type="ftr" sz="quarter" idx="3"/>
          </p:nvPr>
        </p:nvSpPr>
        <p:spPr>
          <a:xfrm>
            <a:off x="1007435" y="6381329"/>
            <a:ext cx="4244843" cy="365125"/>
          </a:xfrm>
          <a:prstGeom prst="rect">
            <a:avLst/>
          </a:prstGeom>
          <a:ln>
            <a:noFill/>
          </a:ln>
        </p:spPr>
        <p:txBody>
          <a:bodyPr vert="horz" lIns="91440" tIns="45720" rIns="91440" bIns="45720" rtlCol="0" anchor="ctr"/>
          <a:lstStyle>
            <a:lvl1pPr algn="ctr">
              <a:tabLst/>
              <a:defRPr sz="1000">
                <a:solidFill>
                  <a:schemeClr val="tx1">
                    <a:tint val="75000"/>
                  </a:schemeClr>
                </a:solidFill>
              </a:defRPr>
            </a:lvl1pPr>
          </a:lstStyle>
          <a:p>
            <a:pPr algn="l"/>
            <a:r>
              <a:rPr lang="en-US" dirty="0">
                <a:solidFill>
                  <a:srgbClr val="595959">
                    <a:tint val="75000"/>
                  </a:srgbClr>
                </a:solidFill>
              </a:rPr>
              <a:t>University of Leicester</a:t>
            </a:r>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297739" y="6409782"/>
            <a:ext cx="1626748" cy="326302"/>
          </a:xfrm>
          <a:prstGeom prst="rect">
            <a:avLst/>
          </a:prstGeom>
        </p:spPr>
      </p:pic>
    </p:spTree>
    <p:extLst>
      <p:ext uri="{BB962C8B-B14F-4D97-AF65-F5344CB8AC3E}">
        <p14:creationId xmlns:p14="http://schemas.microsoft.com/office/powerpoint/2010/main" val="25234843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image top">
    <p:spTree>
      <p:nvGrpSpPr>
        <p:cNvPr id="1" name=""/>
        <p:cNvGrpSpPr/>
        <p:nvPr/>
      </p:nvGrpSpPr>
      <p:grpSpPr>
        <a:xfrm>
          <a:off x="0" y="0"/>
          <a:ext cx="0" cy="0"/>
          <a:chOff x="0" y="0"/>
          <a:chExt cx="0" cy="0"/>
        </a:xfrm>
      </p:grpSpPr>
      <p:sp>
        <p:nvSpPr>
          <p:cNvPr id="2" name="Title 1"/>
          <p:cNvSpPr>
            <a:spLocks noGrp="1"/>
          </p:cNvSpPr>
          <p:nvPr>
            <p:ph type="title"/>
          </p:nvPr>
        </p:nvSpPr>
        <p:spPr>
          <a:xfrm>
            <a:off x="609600" y="5517233"/>
            <a:ext cx="10972800" cy="765175"/>
          </a:xfrm>
        </p:spPr>
        <p:txBody>
          <a:bodyPr/>
          <a:lstStyle>
            <a:lvl1pPr>
              <a:defRPr b="0">
                <a:solidFill>
                  <a:schemeClr val="tx2"/>
                </a:solidFill>
                <a:latin typeface="+mj-lt"/>
              </a:defRPr>
            </a:lvl1pPr>
          </a:lstStyle>
          <a:p>
            <a:r>
              <a:rPr lang="en-GB" noProof="0" dirty="0"/>
              <a:t>Click to edit Master title style</a:t>
            </a:r>
          </a:p>
        </p:txBody>
      </p:sp>
      <p:sp>
        <p:nvSpPr>
          <p:cNvPr id="3" name="Content Placeholder 2"/>
          <p:cNvSpPr>
            <a:spLocks noGrp="1"/>
          </p:cNvSpPr>
          <p:nvPr>
            <p:ph idx="1" hasCustomPrompt="1"/>
          </p:nvPr>
        </p:nvSpPr>
        <p:spPr>
          <a:xfrm>
            <a:off x="0" y="1"/>
            <a:ext cx="12192000" cy="5338787"/>
          </a:xfrm>
        </p:spPr>
        <p:txBody>
          <a:bodyPr/>
          <a:lstStyle>
            <a:lvl1pPr marL="0" indent="0">
              <a:spcBef>
                <a:spcPts val="1400"/>
              </a:spcBef>
              <a:buClr>
                <a:schemeClr val="tx1"/>
              </a:buClr>
              <a:buNone/>
              <a:defRPr baseline="0">
                <a:solidFill>
                  <a:schemeClr val="tx1"/>
                </a:solidFill>
              </a:defRPr>
            </a:lvl1pPr>
            <a:lvl2pPr>
              <a:buClr>
                <a:schemeClr val="tx1"/>
              </a:buClr>
              <a:defRPr>
                <a:solidFill>
                  <a:schemeClr val="tx1"/>
                </a:solidFill>
              </a:defRPr>
            </a:lvl2pPr>
            <a:lvl3pPr>
              <a:buClr>
                <a:schemeClr val="tx1"/>
              </a:buClr>
              <a:defRPr>
                <a:solidFill>
                  <a:schemeClr val="tx1"/>
                </a:solidFill>
              </a:defRPr>
            </a:lvl3pPr>
            <a:lvl4pPr>
              <a:buClr>
                <a:schemeClr val="tx1"/>
              </a:buClr>
              <a:defRPr>
                <a:solidFill>
                  <a:schemeClr val="tx1"/>
                </a:solidFill>
              </a:defRPr>
            </a:lvl4pPr>
            <a:lvl5pPr>
              <a:buClr>
                <a:schemeClr val="tx1"/>
              </a:buClr>
              <a:defRPr>
                <a:solidFill>
                  <a:schemeClr val="tx1"/>
                </a:solidFill>
              </a:defRPr>
            </a:lvl5pPr>
          </a:lstStyle>
          <a:p>
            <a:pPr lvl="0"/>
            <a:r>
              <a:rPr lang="en-GB" noProof="0" dirty="0"/>
              <a:t>Picture size 25.4 x 14.9 cm</a:t>
            </a:r>
          </a:p>
        </p:txBody>
      </p:sp>
      <p:sp>
        <p:nvSpPr>
          <p:cNvPr id="5" name="Slide Number Placeholder 5"/>
          <p:cNvSpPr>
            <a:spLocks noGrp="1"/>
          </p:cNvSpPr>
          <p:nvPr>
            <p:ph type="sldNum" sz="quarter" idx="4"/>
          </p:nvPr>
        </p:nvSpPr>
        <p:spPr>
          <a:xfrm>
            <a:off x="623392" y="6381329"/>
            <a:ext cx="480053" cy="365125"/>
          </a:xfrm>
          <a:prstGeom prst="rect">
            <a:avLst/>
          </a:prstGeom>
        </p:spPr>
        <p:txBody>
          <a:bodyPr vert="horz" lIns="91440" tIns="45720" rIns="91440" bIns="45720" rtlCol="0" anchor="ctr"/>
          <a:lstStyle>
            <a:lvl1pPr algn="l">
              <a:defRPr sz="1000">
                <a:solidFill>
                  <a:schemeClr val="tx1">
                    <a:tint val="75000"/>
                  </a:schemeClr>
                </a:solidFill>
              </a:defRPr>
            </a:lvl1pPr>
          </a:lstStyle>
          <a:p>
            <a:fld id="{58687779-E69B-7343-8F6F-422D6150DAE5}" type="slidenum">
              <a:rPr lang="en-US" smtClean="0">
                <a:solidFill>
                  <a:srgbClr val="595959">
                    <a:tint val="75000"/>
                  </a:srgbClr>
                </a:solidFill>
              </a:rPr>
              <a:pPr/>
              <a:t>‹#›</a:t>
            </a:fld>
            <a:endParaRPr lang="en-US" dirty="0">
              <a:solidFill>
                <a:srgbClr val="595959">
                  <a:tint val="75000"/>
                </a:srgbClr>
              </a:solidFill>
            </a:endParaRPr>
          </a:p>
        </p:txBody>
      </p:sp>
      <p:sp>
        <p:nvSpPr>
          <p:cNvPr id="6" name="Footer Placeholder 4"/>
          <p:cNvSpPr>
            <a:spLocks noGrp="1"/>
          </p:cNvSpPr>
          <p:nvPr>
            <p:ph type="ftr" sz="quarter" idx="3"/>
          </p:nvPr>
        </p:nvSpPr>
        <p:spPr>
          <a:xfrm>
            <a:off x="1007435" y="6381329"/>
            <a:ext cx="4244843" cy="365125"/>
          </a:xfrm>
          <a:prstGeom prst="rect">
            <a:avLst/>
          </a:prstGeom>
          <a:ln>
            <a:noFill/>
          </a:ln>
        </p:spPr>
        <p:txBody>
          <a:bodyPr vert="horz" lIns="91440" tIns="45720" rIns="91440" bIns="45720" rtlCol="0" anchor="ctr"/>
          <a:lstStyle>
            <a:lvl1pPr algn="ctr">
              <a:tabLst/>
              <a:defRPr sz="1000">
                <a:solidFill>
                  <a:schemeClr val="tx1">
                    <a:tint val="75000"/>
                  </a:schemeClr>
                </a:solidFill>
              </a:defRPr>
            </a:lvl1pPr>
          </a:lstStyle>
          <a:p>
            <a:pPr algn="l"/>
            <a:r>
              <a:rPr lang="en-US" dirty="0">
                <a:solidFill>
                  <a:srgbClr val="595959">
                    <a:tint val="75000"/>
                  </a:srgbClr>
                </a:solidFill>
              </a:rPr>
              <a:t>University of Leicester</a:t>
            </a:r>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297739" y="6409782"/>
            <a:ext cx="1626748" cy="326302"/>
          </a:xfrm>
          <a:prstGeom prst="rect">
            <a:avLst/>
          </a:prstGeom>
        </p:spPr>
      </p:pic>
    </p:spTree>
    <p:extLst>
      <p:ext uri="{BB962C8B-B14F-4D97-AF65-F5344CB8AC3E}">
        <p14:creationId xmlns:p14="http://schemas.microsoft.com/office/powerpoint/2010/main" val="38504716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Bullet list and image">
    <p:spTree>
      <p:nvGrpSpPr>
        <p:cNvPr id="1" name=""/>
        <p:cNvGrpSpPr/>
        <p:nvPr/>
      </p:nvGrpSpPr>
      <p:grpSpPr>
        <a:xfrm>
          <a:off x="0" y="0"/>
          <a:ext cx="0" cy="0"/>
          <a:chOff x="0" y="0"/>
          <a:chExt cx="0" cy="0"/>
        </a:xfrm>
      </p:grpSpPr>
      <p:sp>
        <p:nvSpPr>
          <p:cNvPr id="2" name="Title 1"/>
          <p:cNvSpPr>
            <a:spLocks noGrp="1"/>
          </p:cNvSpPr>
          <p:nvPr>
            <p:ph type="title"/>
          </p:nvPr>
        </p:nvSpPr>
        <p:spPr>
          <a:xfrm>
            <a:off x="609600" y="548680"/>
            <a:ext cx="10972800" cy="765175"/>
          </a:xfrm>
        </p:spPr>
        <p:txBody>
          <a:bodyPr/>
          <a:lstStyle>
            <a:lvl1pPr>
              <a:defRPr b="0">
                <a:solidFill>
                  <a:schemeClr val="tx2"/>
                </a:solidFill>
                <a:latin typeface="+mj-lt"/>
              </a:defRPr>
            </a:lvl1pPr>
          </a:lstStyle>
          <a:p>
            <a:r>
              <a:rPr lang="en-GB" noProof="0" dirty="0"/>
              <a:t>Click to edit Master title style</a:t>
            </a:r>
          </a:p>
        </p:txBody>
      </p:sp>
      <p:sp>
        <p:nvSpPr>
          <p:cNvPr id="3" name="Content Placeholder 2"/>
          <p:cNvSpPr>
            <a:spLocks noGrp="1"/>
          </p:cNvSpPr>
          <p:nvPr>
            <p:ph idx="1"/>
          </p:nvPr>
        </p:nvSpPr>
        <p:spPr>
          <a:xfrm>
            <a:off x="609600" y="1447204"/>
            <a:ext cx="6158475" cy="4646091"/>
          </a:xfrm>
        </p:spPr>
        <p:txBody>
          <a:bodyPr/>
          <a:lstStyle>
            <a:lvl1pPr>
              <a:spcBef>
                <a:spcPts val="1400"/>
              </a:spcBef>
              <a:buClr>
                <a:schemeClr val="tx1"/>
              </a:buClr>
              <a:defRPr>
                <a:solidFill>
                  <a:schemeClr val="tx1"/>
                </a:solidFill>
              </a:defRPr>
            </a:lvl1pPr>
            <a:lvl2pPr>
              <a:buClr>
                <a:schemeClr val="tx1"/>
              </a:buClr>
              <a:defRPr>
                <a:solidFill>
                  <a:schemeClr val="tx1"/>
                </a:solidFill>
              </a:defRPr>
            </a:lvl2pPr>
            <a:lvl3pPr>
              <a:buClr>
                <a:schemeClr val="tx1"/>
              </a:buClr>
              <a:defRPr>
                <a:solidFill>
                  <a:schemeClr val="tx1"/>
                </a:solidFill>
              </a:defRPr>
            </a:lvl3pPr>
            <a:lvl4pPr>
              <a:buClr>
                <a:schemeClr val="tx1"/>
              </a:buClr>
              <a:defRPr>
                <a:solidFill>
                  <a:schemeClr val="tx1"/>
                </a:solidFill>
              </a:defRPr>
            </a:lvl4pPr>
            <a:lvl5pPr>
              <a:buClr>
                <a:schemeClr val="tx1"/>
              </a:buClr>
              <a:defRPr>
                <a:solidFill>
                  <a:schemeClr val="tx1"/>
                </a:solidFill>
              </a:defRPr>
            </a:lvl5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6" name="Content Placeholder 2"/>
          <p:cNvSpPr>
            <a:spLocks noGrp="1"/>
          </p:cNvSpPr>
          <p:nvPr>
            <p:ph idx="10" hasCustomPrompt="1"/>
          </p:nvPr>
        </p:nvSpPr>
        <p:spPr>
          <a:xfrm>
            <a:off x="6960096" y="1447204"/>
            <a:ext cx="5231904" cy="4646091"/>
          </a:xfrm>
        </p:spPr>
        <p:txBody>
          <a:bodyPr/>
          <a:lstStyle>
            <a:lvl1pPr marL="0" indent="0">
              <a:spcBef>
                <a:spcPts val="1400"/>
              </a:spcBef>
              <a:buClr>
                <a:schemeClr val="accent1"/>
              </a:buClr>
              <a:buNone/>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GB" dirty="0"/>
              <a:t>Picture size 10.9 x 12.9 cm</a:t>
            </a:r>
          </a:p>
        </p:txBody>
      </p:sp>
      <p:sp>
        <p:nvSpPr>
          <p:cNvPr id="10" name="Slide Number Placeholder 5"/>
          <p:cNvSpPr>
            <a:spLocks noGrp="1"/>
          </p:cNvSpPr>
          <p:nvPr>
            <p:ph type="sldNum" sz="quarter" idx="4"/>
          </p:nvPr>
        </p:nvSpPr>
        <p:spPr>
          <a:xfrm>
            <a:off x="11088555" y="6381329"/>
            <a:ext cx="480053" cy="365125"/>
          </a:xfrm>
          <a:prstGeom prst="rect">
            <a:avLst/>
          </a:prstGeom>
        </p:spPr>
        <p:txBody>
          <a:bodyPr vert="horz" lIns="91440" tIns="45720" rIns="91440" bIns="45720" rtlCol="0" anchor="ctr"/>
          <a:lstStyle>
            <a:lvl1pPr algn="l">
              <a:defRPr sz="1000">
                <a:solidFill>
                  <a:schemeClr val="tx1">
                    <a:tint val="75000"/>
                  </a:schemeClr>
                </a:solidFill>
              </a:defRPr>
            </a:lvl1pPr>
          </a:lstStyle>
          <a:p>
            <a:fld id="{58687779-E69B-7343-8F6F-422D6150DAE5}" type="slidenum">
              <a:rPr lang="en-US" smtClean="0">
                <a:solidFill>
                  <a:srgbClr val="595959">
                    <a:tint val="75000"/>
                  </a:srgbClr>
                </a:solidFill>
              </a:rPr>
              <a:pPr/>
              <a:t>‹#›</a:t>
            </a:fld>
            <a:endParaRPr lang="en-US" dirty="0">
              <a:solidFill>
                <a:srgbClr val="595959">
                  <a:tint val="75000"/>
                </a:srgbClr>
              </a:solidFill>
            </a:endParaRPr>
          </a:p>
        </p:txBody>
      </p:sp>
      <p:sp>
        <p:nvSpPr>
          <p:cNvPr id="11" name="Footer Placeholder 4"/>
          <p:cNvSpPr>
            <a:spLocks noGrp="1"/>
          </p:cNvSpPr>
          <p:nvPr>
            <p:ph type="ftr" sz="quarter" idx="3"/>
          </p:nvPr>
        </p:nvSpPr>
        <p:spPr>
          <a:xfrm>
            <a:off x="6905856" y="6381329"/>
            <a:ext cx="4244843" cy="365125"/>
          </a:xfrm>
          <a:prstGeom prst="rect">
            <a:avLst/>
          </a:prstGeom>
          <a:ln>
            <a:noFill/>
          </a:ln>
        </p:spPr>
        <p:txBody>
          <a:bodyPr vert="horz" lIns="91440" tIns="45720" rIns="91440" bIns="45720" rtlCol="0" anchor="ctr"/>
          <a:lstStyle>
            <a:lvl1pPr algn="r">
              <a:tabLst/>
              <a:defRPr sz="1000">
                <a:solidFill>
                  <a:schemeClr val="tx1">
                    <a:tint val="75000"/>
                  </a:schemeClr>
                </a:solidFill>
              </a:defRPr>
            </a:lvl1pPr>
          </a:lstStyle>
          <a:p>
            <a:r>
              <a:rPr lang="en-US" dirty="0">
                <a:solidFill>
                  <a:srgbClr val="595959">
                    <a:tint val="75000"/>
                  </a:srgbClr>
                </a:solidFill>
              </a:rPr>
              <a:t>University of Leicester</a:t>
            </a: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38417" y="6409782"/>
            <a:ext cx="1626748" cy="326302"/>
          </a:xfrm>
          <a:prstGeom prst="rect">
            <a:avLst/>
          </a:prstGeom>
        </p:spPr>
      </p:pic>
    </p:spTree>
    <p:extLst>
      <p:ext uri="{BB962C8B-B14F-4D97-AF65-F5344CB8AC3E}">
        <p14:creationId xmlns:p14="http://schemas.microsoft.com/office/powerpoint/2010/main" val="2774344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548680"/>
            <a:ext cx="10972800" cy="765175"/>
          </a:xfrm>
        </p:spPr>
        <p:txBody>
          <a:bodyPr/>
          <a:lstStyle>
            <a:lvl1pPr>
              <a:defRPr b="0">
                <a:solidFill>
                  <a:schemeClr val="tx2"/>
                </a:solidFill>
                <a:latin typeface="+mj-lt"/>
              </a:defRPr>
            </a:lvl1pPr>
          </a:lstStyle>
          <a:p>
            <a:r>
              <a:rPr lang="en-GB" noProof="0" dirty="0"/>
              <a:t>Click to edit Master title style</a:t>
            </a:r>
          </a:p>
        </p:txBody>
      </p:sp>
      <p:sp>
        <p:nvSpPr>
          <p:cNvPr id="12" name="Slide Number Placeholder 5"/>
          <p:cNvSpPr>
            <a:spLocks noGrp="1"/>
          </p:cNvSpPr>
          <p:nvPr>
            <p:ph type="sldNum" sz="quarter" idx="4"/>
          </p:nvPr>
        </p:nvSpPr>
        <p:spPr>
          <a:xfrm>
            <a:off x="623392" y="6381329"/>
            <a:ext cx="480053" cy="365125"/>
          </a:xfrm>
          <a:prstGeom prst="rect">
            <a:avLst/>
          </a:prstGeom>
        </p:spPr>
        <p:txBody>
          <a:bodyPr vert="horz" lIns="91440" tIns="45720" rIns="91440" bIns="45720" rtlCol="0" anchor="ctr"/>
          <a:lstStyle>
            <a:lvl1pPr algn="l">
              <a:defRPr sz="1000">
                <a:solidFill>
                  <a:schemeClr val="tx1">
                    <a:tint val="75000"/>
                  </a:schemeClr>
                </a:solidFill>
              </a:defRPr>
            </a:lvl1pPr>
          </a:lstStyle>
          <a:p>
            <a:fld id="{58687779-E69B-7343-8F6F-422D6150DAE5}" type="slidenum">
              <a:rPr lang="en-US" smtClean="0">
                <a:solidFill>
                  <a:srgbClr val="595959">
                    <a:tint val="75000"/>
                  </a:srgbClr>
                </a:solidFill>
              </a:rPr>
              <a:pPr/>
              <a:t>‹#›</a:t>
            </a:fld>
            <a:endParaRPr lang="en-US" dirty="0">
              <a:solidFill>
                <a:srgbClr val="595959">
                  <a:tint val="75000"/>
                </a:srgbClr>
              </a:solidFill>
            </a:endParaRPr>
          </a:p>
        </p:txBody>
      </p:sp>
      <p:sp>
        <p:nvSpPr>
          <p:cNvPr id="13" name="Footer Placeholder 4"/>
          <p:cNvSpPr>
            <a:spLocks noGrp="1"/>
          </p:cNvSpPr>
          <p:nvPr>
            <p:ph type="ftr" sz="quarter" idx="3"/>
          </p:nvPr>
        </p:nvSpPr>
        <p:spPr>
          <a:xfrm>
            <a:off x="1007435" y="6381329"/>
            <a:ext cx="4244843" cy="365125"/>
          </a:xfrm>
          <a:prstGeom prst="rect">
            <a:avLst/>
          </a:prstGeom>
          <a:ln>
            <a:noFill/>
          </a:ln>
        </p:spPr>
        <p:txBody>
          <a:bodyPr vert="horz" lIns="91440" tIns="45720" rIns="91440" bIns="45720" rtlCol="0" anchor="ctr"/>
          <a:lstStyle>
            <a:lvl1pPr algn="ctr">
              <a:tabLst/>
              <a:defRPr sz="1000">
                <a:solidFill>
                  <a:schemeClr val="tx1">
                    <a:tint val="75000"/>
                  </a:schemeClr>
                </a:solidFill>
              </a:defRPr>
            </a:lvl1pPr>
          </a:lstStyle>
          <a:p>
            <a:pPr algn="l"/>
            <a:r>
              <a:rPr lang="en-US">
                <a:solidFill>
                  <a:srgbClr val="595959">
                    <a:tint val="75000"/>
                  </a:srgbClr>
                </a:solidFill>
              </a:rPr>
              <a:t>University of Leicester</a:t>
            </a:r>
            <a:endParaRPr lang="en-US" dirty="0">
              <a:solidFill>
                <a:srgbClr val="595959">
                  <a:tint val="75000"/>
                </a:srgbClr>
              </a:solidFill>
            </a:endParaRPr>
          </a:p>
        </p:txBody>
      </p:sp>
      <p:sp>
        <p:nvSpPr>
          <p:cNvPr id="16" name="Content Placeholder 3"/>
          <p:cNvSpPr>
            <a:spLocks noGrp="1"/>
          </p:cNvSpPr>
          <p:nvPr>
            <p:ph sz="half" idx="2"/>
          </p:nvPr>
        </p:nvSpPr>
        <p:spPr>
          <a:xfrm>
            <a:off x="609600" y="1556793"/>
            <a:ext cx="5386917" cy="4497361"/>
          </a:xfrm>
        </p:spPr>
        <p:txBody>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8" name="Content Placeholder 5"/>
          <p:cNvSpPr>
            <a:spLocks noGrp="1"/>
          </p:cNvSpPr>
          <p:nvPr>
            <p:ph sz="quarter" idx="11"/>
          </p:nvPr>
        </p:nvSpPr>
        <p:spPr>
          <a:xfrm>
            <a:off x="6193368" y="1556793"/>
            <a:ext cx="5389033" cy="4497361"/>
          </a:xfrm>
        </p:spPr>
        <p:txBody>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297739" y="6409782"/>
            <a:ext cx="1626748" cy="326302"/>
          </a:xfrm>
          <a:prstGeom prst="rect">
            <a:avLst/>
          </a:prstGeom>
        </p:spPr>
      </p:pic>
    </p:spTree>
    <p:extLst>
      <p:ext uri="{BB962C8B-B14F-4D97-AF65-F5344CB8AC3E}">
        <p14:creationId xmlns:p14="http://schemas.microsoft.com/office/powerpoint/2010/main" val="5041465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548680"/>
            <a:ext cx="10972800" cy="765175"/>
          </a:xfrm>
        </p:spPr>
        <p:txBody>
          <a:bodyPr/>
          <a:lstStyle>
            <a:lvl1pPr>
              <a:defRPr b="0">
                <a:solidFill>
                  <a:schemeClr val="tx2"/>
                </a:solidFill>
                <a:latin typeface="+mj-lt"/>
              </a:defRPr>
            </a:lvl1pPr>
          </a:lstStyle>
          <a:p>
            <a:r>
              <a:rPr lang="en-GB" noProof="0" dirty="0"/>
              <a:t>Click to edit Master title style</a:t>
            </a:r>
          </a:p>
        </p:txBody>
      </p:sp>
      <p:sp>
        <p:nvSpPr>
          <p:cNvPr id="12" name="Slide Number Placeholder 5"/>
          <p:cNvSpPr>
            <a:spLocks noGrp="1"/>
          </p:cNvSpPr>
          <p:nvPr>
            <p:ph type="sldNum" sz="quarter" idx="4"/>
          </p:nvPr>
        </p:nvSpPr>
        <p:spPr>
          <a:xfrm>
            <a:off x="623392" y="6381329"/>
            <a:ext cx="480053" cy="365125"/>
          </a:xfrm>
          <a:prstGeom prst="rect">
            <a:avLst/>
          </a:prstGeom>
        </p:spPr>
        <p:txBody>
          <a:bodyPr vert="horz" lIns="91440" tIns="45720" rIns="91440" bIns="45720" rtlCol="0" anchor="ctr"/>
          <a:lstStyle>
            <a:lvl1pPr algn="l">
              <a:defRPr sz="1000">
                <a:solidFill>
                  <a:schemeClr val="tx1">
                    <a:tint val="75000"/>
                  </a:schemeClr>
                </a:solidFill>
              </a:defRPr>
            </a:lvl1pPr>
          </a:lstStyle>
          <a:p>
            <a:fld id="{58687779-E69B-7343-8F6F-422D6150DAE5}" type="slidenum">
              <a:rPr lang="en-US" smtClean="0">
                <a:solidFill>
                  <a:srgbClr val="595959">
                    <a:tint val="75000"/>
                  </a:srgbClr>
                </a:solidFill>
              </a:rPr>
              <a:pPr/>
              <a:t>‹#›</a:t>
            </a:fld>
            <a:endParaRPr lang="en-US" dirty="0">
              <a:solidFill>
                <a:srgbClr val="595959">
                  <a:tint val="75000"/>
                </a:srgbClr>
              </a:solidFill>
            </a:endParaRPr>
          </a:p>
        </p:txBody>
      </p:sp>
      <p:sp>
        <p:nvSpPr>
          <p:cNvPr id="13" name="Footer Placeholder 4"/>
          <p:cNvSpPr>
            <a:spLocks noGrp="1"/>
          </p:cNvSpPr>
          <p:nvPr>
            <p:ph type="ftr" sz="quarter" idx="3"/>
          </p:nvPr>
        </p:nvSpPr>
        <p:spPr>
          <a:xfrm>
            <a:off x="1007435" y="6381329"/>
            <a:ext cx="4244843" cy="365125"/>
          </a:xfrm>
          <a:prstGeom prst="rect">
            <a:avLst/>
          </a:prstGeom>
          <a:ln>
            <a:noFill/>
          </a:ln>
        </p:spPr>
        <p:txBody>
          <a:bodyPr vert="horz" lIns="91440" tIns="45720" rIns="91440" bIns="45720" rtlCol="0" anchor="ctr"/>
          <a:lstStyle>
            <a:lvl1pPr algn="ctr">
              <a:tabLst/>
              <a:defRPr sz="1000">
                <a:solidFill>
                  <a:schemeClr val="tx1">
                    <a:tint val="75000"/>
                  </a:schemeClr>
                </a:solidFill>
              </a:defRPr>
            </a:lvl1pPr>
          </a:lstStyle>
          <a:p>
            <a:pPr algn="l"/>
            <a:r>
              <a:rPr lang="en-US">
                <a:solidFill>
                  <a:srgbClr val="595959">
                    <a:tint val="75000"/>
                  </a:srgbClr>
                </a:solidFill>
              </a:rPr>
              <a:t>University of Leicester</a:t>
            </a:r>
            <a:endParaRPr lang="en-US" dirty="0">
              <a:solidFill>
                <a:srgbClr val="595959">
                  <a:tint val="75000"/>
                </a:srgbClr>
              </a:solidFill>
            </a:endParaRPr>
          </a:p>
        </p:txBody>
      </p:sp>
      <p:sp>
        <p:nvSpPr>
          <p:cNvPr id="15" name="Text Placeholder 2"/>
          <p:cNvSpPr>
            <a:spLocks noGrp="1"/>
          </p:cNvSpPr>
          <p:nvPr>
            <p:ph type="body" idx="1"/>
          </p:nvPr>
        </p:nvSpPr>
        <p:spPr>
          <a:xfrm>
            <a:off x="609600" y="1463103"/>
            <a:ext cx="5386917" cy="639762"/>
          </a:xfrm>
        </p:spPr>
        <p:txBody>
          <a:bodyPr anchor="ct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16" name="Content Placeholder 3"/>
          <p:cNvSpPr>
            <a:spLocks noGrp="1"/>
          </p:cNvSpPr>
          <p:nvPr>
            <p:ph sz="half" idx="2"/>
          </p:nvPr>
        </p:nvSpPr>
        <p:spPr>
          <a:xfrm>
            <a:off x="609600" y="2102865"/>
            <a:ext cx="5386917" cy="3951288"/>
          </a:xfrm>
        </p:spPr>
        <p:txBody>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7" name="Text Placeholder 4"/>
          <p:cNvSpPr>
            <a:spLocks noGrp="1"/>
          </p:cNvSpPr>
          <p:nvPr>
            <p:ph type="body" sz="quarter" idx="10"/>
          </p:nvPr>
        </p:nvSpPr>
        <p:spPr>
          <a:xfrm>
            <a:off x="6193368" y="1463103"/>
            <a:ext cx="5389033" cy="639762"/>
          </a:xfrm>
        </p:spPr>
        <p:txBody>
          <a:bodyPr anchor="ct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18" name="Content Placeholder 5"/>
          <p:cNvSpPr>
            <a:spLocks noGrp="1"/>
          </p:cNvSpPr>
          <p:nvPr>
            <p:ph sz="quarter" idx="11"/>
          </p:nvPr>
        </p:nvSpPr>
        <p:spPr>
          <a:xfrm>
            <a:off x="6193368" y="2102865"/>
            <a:ext cx="5389033" cy="3951288"/>
          </a:xfrm>
        </p:spPr>
        <p:txBody>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297739" y="6409782"/>
            <a:ext cx="1626748" cy="326302"/>
          </a:xfrm>
          <a:prstGeom prst="rect">
            <a:avLst/>
          </a:prstGeom>
        </p:spPr>
      </p:pic>
    </p:spTree>
    <p:extLst>
      <p:ext uri="{BB962C8B-B14F-4D97-AF65-F5344CB8AC3E}">
        <p14:creationId xmlns:p14="http://schemas.microsoft.com/office/powerpoint/2010/main" val="33562366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1079503"/>
            <a:ext cx="10972800" cy="7651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GB" noProof="0" dirty="0"/>
              <a:t>Click to edit Master title style</a:t>
            </a:r>
          </a:p>
        </p:txBody>
      </p:sp>
      <p:sp>
        <p:nvSpPr>
          <p:cNvPr id="1027" name="Rectangle 3"/>
          <p:cNvSpPr>
            <a:spLocks noGrp="1" noChangeArrowheads="1"/>
          </p:cNvSpPr>
          <p:nvPr>
            <p:ph type="body" idx="1"/>
          </p:nvPr>
        </p:nvSpPr>
        <p:spPr bwMode="auto">
          <a:xfrm>
            <a:off x="609600" y="1978025"/>
            <a:ext cx="10972800" cy="4318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5" name="Slide Number Placeholder 5"/>
          <p:cNvSpPr>
            <a:spLocks noGrp="1"/>
          </p:cNvSpPr>
          <p:nvPr>
            <p:ph type="sldNum" sz="quarter" idx="4"/>
          </p:nvPr>
        </p:nvSpPr>
        <p:spPr>
          <a:xfrm>
            <a:off x="623392" y="6381329"/>
            <a:ext cx="480053" cy="365125"/>
          </a:xfrm>
          <a:prstGeom prst="rect">
            <a:avLst/>
          </a:prstGeom>
        </p:spPr>
        <p:txBody>
          <a:bodyPr vert="horz" lIns="91440" tIns="45720" rIns="91440" bIns="45720" rtlCol="0" anchor="ctr"/>
          <a:lstStyle>
            <a:lvl1pPr algn="l">
              <a:defRPr sz="1000">
                <a:solidFill>
                  <a:schemeClr val="bg1">
                    <a:lumMod val="50000"/>
                  </a:schemeClr>
                </a:solidFill>
              </a:defRPr>
            </a:lvl1pPr>
          </a:lstStyle>
          <a:p>
            <a:pPr fontAlgn="base">
              <a:spcBef>
                <a:spcPct val="0"/>
              </a:spcBef>
              <a:spcAft>
                <a:spcPct val="0"/>
              </a:spcAft>
            </a:pPr>
            <a:fld id="{58687779-E69B-7343-8F6F-422D6150DAE5}" type="slidenum">
              <a:rPr lang="en-US" smtClean="0">
                <a:solidFill>
                  <a:srgbClr val="FFFFFF">
                    <a:lumMod val="50000"/>
                  </a:srgbClr>
                </a:solidFill>
              </a:rPr>
              <a:pPr fontAlgn="base">
                <a:spcBef>
                  <a:spcPct val="0"/>
                </a:spcBef>
                <a:spcAft>
                  <a:spcPct val="0"/>
                </a:spcAft>
              </a:pPr>
              <a:t>‹#›</a:t>
            </a:fld>
            <a:endParaRPr lang="en-US" dirty="0">
              <a:solidFill>
                <a:srgbClr val="FFFFFF">
                  <a:lumMod val="50000"/>
                </a:srgbClr>
              </a:solidFill>
            </a:endParaRPr>
          </a:p>
        </p:txBody>
      </p:sp>
      <p:sp>
        <p:nvSpPr>
          <p:cNvPr id="7" name="Footer Placeholder 4"/>
          <p:cNvSpPr>
            <a:spLocks noGrp="1"/>
          </p:cNvSpPr>
          <p:nvPr>
            <p:ph type="ftr" sz="quarter" idx="3"/>
          </p:nvPr>
        </p:nvSpPr>
        <p:spPr>
          <a:xfrm>
            <a:off x="1007435" y="6381329"/>
            <a:ext cx="4244843" cy="365125"/>
          </a:xfrm>
          <a:prstGeom prst="rect">
            <a:avLst/>
          </a:prstGeom>
          <a:ln>
            <a:noFill/>
          </a:ln>
        </p:spPr>
        <p:txBody>
          <a:bodyPr vert="horz" lIns="91440" tIns="45720" rIns="91440" bIns="45720" rtlCol="0" anchor="ctr"/>
          <a:lstStyle>
            <a:lvl1pPr algn="ctr">
              <a:tabLst/>
              <a:defRPr sz="1000">
                <a:solidFill>
                  <a:schemeClr val="bg1">
                    <a:lumMod val="50000"/>
                  </a:schemeClr>
                </a:solidFill>
              </a:defRPr>
            </a:lvl1pPr>
          </a:lstStyle>
          <a:p>
            <a:pPr algn="l" fontAlgn="base">
              <a:spcBef>
                <a:spcPct val="0"/>
              </a:spcBef>
              <a:spcAft>
                <a:spcPct val="0"/>
              </a:spcAft>
            </a:pPr>
            <a:r>
              <a:rPr lang="en-US" dirty="0">
                <a:solidFill>
                  <a:srgbClr val="FFFFFF">
                    <a:lumMod val="50000"/>
                  </a:srgbClr>
                </a:solidFill>
              </a:rPr>
              <a:t>University of Leicester</a:t>
            </a:r>
          </a:p>
        </p:txBody>
      </p:sp>
    </p:spTree>
    <p:extLst>
      <p:ext uri="{BB962C8B-B14F-4D97-AF65-F5344CB8AC3E}">
        <p14:creationId xmlns:p14="http://schemas.microsoft.com/office/powerpoint/2010/main" val="30625857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hf sldNum="0" hdr="0" ftr="0" dt="0"/>
  <p:txStyles>
    <p:titleStyle>
      <a:lvl1pPr algn="l" rtl="0" fontAlgn="base">
        <a:spcBef>
          <a:spcPct val="0"/>
        </a:spcBef>
        <a:spcAft>
          <a:spcPct val="0"/>
        </a:spcAft>
        <a:defRPr sz="3200" b="0">
          <a:solidFill>
            <a:schemeClr val="tx2"/>
          </a:solidFill>
          <a:latin typeface="+mj-lt"/>
          <a:ea typeface="+mj-ea"/>
          <a:cs typeface="+mj-cs"/>
        </a:defRPr>
      </a:lvl1pPr>
      <a:lvl2pPr algn="l" rtl="0" fontAlgn="base">
        <a:spcBef>
          <a:spcPct val="0"/>
        </a:spcBef>
        <a:spcAft>
          <a:spcPct val="0"/>
        </a:spcAft>
        <a:defRPr sz="3600">
          <a:solidFill>
            <a:schemeClr val="bg1"/>
          </a:solidFill>
          <a:latin typeface="Trebuchet MS" pitchFamily="34" charset="0"/>
        </a:defRPr>
      </a:lvl2pPr>
      <a:lvl3pPr algn="l" rtl="0" fontAlgn="base">
        <a:spcBef>
          <a:spcPct val="0"/>
        </a:spcBef>
        <a:spcAft>
          <a:spcPct val="0"/>
        </a:spcAft>
        <a:defRPr sz="3600">
          <a:solidFill>
            <a:schemeClr val="bg1"/>
          </a:solidFill>
          <a:latin typeface="Trebuchet MS" pitchFamily="34" charset="0"/>
        </a:defRPr>
      </a:lvl3pPr>
      <a:lvl4pPr algn="l" rtl="0" fontAlgn="base">
        <a:spcBef>
          <a:spcPct val="0"/>
        </a:spcBef>
        <a:spcAft>
          <a:spcPct val="0"/>
        </a:spcAft>
        <a:defRPr sz="3600">
          <a:solidFill>
            <a:schemeClr val="bg1"/>
          </a:solidFill>
          <a:latin typeface="Trebuchet MS" pitchFamily="34" charset="0"/>
        </a:defRPr>
      </a:lvl4pPr>
      <a:lvl5pPr algn="l" rtl="0" fontAlgn="base">
        <a:spcBef>
          <a:spcPct val="0"/>
        </a:spcBef>
        <a:spcAft>
          <a:spcPct val="0"/>
        </a:spcAft>
        <a:defRPr sz="3600">
          <a:solidFill>
            <a:schemeClr val="bg1"/>
          </a:solidFill>
          <a:latin typeface="Trebuchet MS" pitchFamily="34" charset="0"/>
        </a:defRPr>
      </a:lvl5pPr>
      <a:lvl6pPr marL="457200" algn="l" rtl="0" fontAlgn="base">
        <a:spcBef>
          <a:spcPct val="0"/>
        </a:spcBef>
        <a:spcAft>
          <a:spcPct val="0"/>
        </a:spcAft>
        <a:defRPr sz="3600">
          <a:solidFill>
            <a:schemeClr val="bg1"/>
          </a:solidFill>
          <a:latin typeface="Trebuchet MS" pitchFamily="34" charset="0"/>
        </a:defRPr>
      </a:lvl6pPr>
      <a:lvl7pPr marL="914400" algn="l" rtl="0" fontAlgn="base">
        <a:spcBef>
          <a:spcPct val="0"/>
        </a:spcBef>
        <a:spcAft>
          <a:spcPct val="0"/>
        </a:spcAft>
        <a:defRPr sz="3600">
          <a:solidFill>
            <a:schemeClr val="bg1"/>
          </a:solidFill>
          <a:latin typeface="Trebuchet MS" pitchFamily="34" charset="0"/>
        </a:defRPr>
      </a:lvl7pPr>
      <a:lvl8pPr marL="1371600" algn="l" rtl="0" fontAlgn="base">
        <a:spcBef>
          <a:spcPct val="0"/>
        </a:spcBef>
        <a:spcAft>
          <a:spcPct val="0"/>
        </a:spcAft>
        <a:defRPr sz="3600">
          <a:solidFill>
            <a:schemeClr val="bg1"/>
          </a:solidFill>
          <a:latin typeface="Trebuchet MS" pitchFamily="34" charset="0"/>
        </a:defRPr>
      </a:lvl8pPr>
      <a:lvl9pPr marL="1828800" algn="l" rtl="0" fontAlgn="base">
        <a:spcBef>
          <a:spcPct val="0"/>
        </a:spcBef>
        <a:spcAft>
          <a:spcPct val="0"/>
        </a:spcAft>
        <a:defRPr sz="3600">
          <a:solidFill>
            <a:schemeClr val="bg1"/>
          </a:solidFill>
          <a:latin typeface="Trebuchet MS" pitchFamily="34" charset="0"/>
        </a:defRPr>
      </a:lvl9pPr>
    </p:titleStyle>
    <p:bodyStyle>
      <a:lvl1pPr marL="269875" indent="-269875" algn="l" rtl="0" fontAlgn="base">
        <a:spcBef>
          <a:spcPct val="20000"/>
        </a:spcBef>
        <a:spcAft>
          <a:spcPct val="0"/>
        </a:spcAft>
        <a:buClr>
          <a:schemeClr val="tx1"/>
        </a:buClr>
        <a:buFont typeface="Trebuchet MS" pitchFamily="34" charset="0"/>
        <a:buChar char="•"/>
        <a:defRPr sz="2000">
          <a:solidFill>
            <a:schemeClr val="tx1"/>
          </a:solidFill>
          <a:latin typeface="+mn-lt"/>
          <a:ea typeface="+mn-ea"/>
          <a:cs typeface="+mn-cs"/>
        </a:defRPr>
      </a:lvl1pPr>
      <a:lvl2pPr marL="742950" indent="-285750" algn="l" rtl="0" fontAlgn="base">
        <a:spcBef>
          <a:spcPct val="20000"/>
        </a:spcBef>
        <a:spcAft>
          <a:spcPct val="0"/>
        </a:spcAft>
        <a:buClr>
          <a:schemeClr val="tx1"/>
        </a:buClr>
        <a:buChar char="–"/>
        <a:defRPr sz="1800">
          <a:solidFill>
            <a:schemeClr val="tx1"/>
          </a:solidFill>
          <a:latin typeface="+mn-lt"/>
        </a:defRPr>
      </a:lvl2pPr>
      <a:lvl3pPr marL="1143000" indent="-228600" algn="l" rtl="0" fontAlgn="base">
        <a:spcBef>
          <a:spcPct val="20000"/>
        </a:spcBef>
        <a:spcAft>
          <a:spcPct val="0"/>
        </a:spcAft>
        <a:buClr>
          <a:schemeClr val="tx1"/>
        </a:buClr>
        <a:buChar char="•"/>
        <a:defRPr sz="1800">
          <a:solidFill>
            <a:schemeClr val="tx1"/>
          </a:solidFill>
          <a:latin typeface="+mn-lt"/>
        </a:defRPr>
      </a:lvl3pPr>
      <a:lvl4pPr marL="1600200" indent="-228600" algn="l" rtl="0" fontAlgn="base">
        <a:spcBef>
          <a:spcPct val="20000"/>
        </a:spcBef>
        <a:spcAft>
          <a:spcPct val="0"/>
        </a:spcAft>
        <a:buClr>
          <a:schemeClr val="tx1"/>
        </a:buClr>
        <a:buChar char="–"/>
        <a:defRPr sz="1800">
          <a:solidFill>
            <a:schemeClr val="tx1"/>
          </a:solidFill>
          <a:latin typeface="+mn-lt"/>
        </a:defRPr>
      </a:lvl4pPr>
      <a:lvl5pPr marL="2057400" indent="-228600" algn="l" rtl="0" fontAlgn="base">
        <a:spcBef>
          <a:spcPct val="20000"/>
        </a:spcBef>
        <a:spcAft>
          <a:spcPct val="0"/>
        </a:spcAft>
        <a:buClr>
          <a:schemeClr val="tx1"/>
        </a:buClr>
        <a:buChar char="»"/>
        <a:defRPr sz="1800">
          <a:solidFill>
            <a:schemeClr val="tx1"/>
          </a:solidFill>
          <a:latin typeface="+mn-lt"/>
        </a:defRPr>
      </a:lvl5pPr>
      <a:lvl6pPr marL="2514600" indent="-228600" algn="l" rtl="0" fontAlgn="base">
        <a:spcBef>
          <a:spcPct val="20000"/>
        </a:spcBef>
        <a:spcAft>
          <a:spcPct val="0"/>
        </a:spcAft>
        <a:buChar char="»"/>
        <a:defRPr sz="2000">
          <a:solidFill>
            <a:schemeClr val="bg1"/>
          </a:solidFill>
          <a:latin typeface="+mn-lt"/>
        </a:defRPr>
      </a:lvl6pPr>
      <a:lvl7pPr marL="2971800" indent="-228600" algn="l" rtl="0" fontAlgn="base">
        <a:spcBef>
          <a:spcPct val="20000"/>
        </a:spcBef>
        <a:spcAft>
          <a:spcPct val="0"/>
        </a:spcAft>
        <a:buChar char="»"/>
        <a:defRPr sz="2000">
          <a:solidFill>
            <a:schemeClr val="bg1"/>
          </a:solidFill>
          <a:latin typeface="+mn-lt"/>
        </a:defRPr>
      </a:lvl7pPr>
      <a:lvl8pPr marL="3429000" indent="-228600" algn="l" rtl="0" fontAlgn="base">
        <a:spcBef>
          <a:spcPct val="20000"/>
        </a:spcBef>
        <a:spcAft>
          <a:spcPct val="0"/>
        </a:spcAft>
        <a:buChar char="»"/>
        <a:defRPr sz="2000">
          <a:solidFill>
            <a:schemeClr val="bg1"/>
          </a:solidFill>
          <a:latin typeface="+mn-lt"/>
        </a:defRPr>
      </a:lvl8pPr>
      <a:lvl9pPr marL="3886200" indent="-228600" algn="l" rtl="0" fontAlgn="base">
        <a:spcBef>
          <a:spcPct val="20000"/>
        </a:spcBef>
        <a:spcAft>
          <a:spcPct val="0"/>
        </a:spcAft>
        <a:buChar char="»"/>
        <a:defRPr sz="2000">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B85CB8-E4E0-4FC9-9244-5658C65B178B}"/>
              </a:ext>
            </a:extLst>
          </p:cNvPr>
          <p:cNvSpPr>
            <a:spLocks noGrp="1"/>
          </p:cNvSpPr>
          <p:nvPr>
            <p:ph type="title"/>
          </p:nvPr>
        </p:nvSpPr>
        <p:spPr/>
        <p:txBody>
          <a:bodyPr/>
          <a:lstStyle/>
          <a:p>
            <a:r>
              <a:rPr lang="en-GB" dirty="0"/>
              <a:t>Writing reports which style do you prefer</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46843836"/>
              </p:ext>
            </p:extLst>
          </p:nvPr>
        </p:nvGraphicFramePr>
        <p:xfrm>
          <a:off x="754107" y="1288883"/>
          <a:ext cx="10325735" cy="5020437"/>
        </p:xfrm>
        <a:graphic>
          <a:graphicData uri="http://schemas.openxmlformats.org/drawingml/2006/table">
            <a:tbl>
              <a:tblPr firstRow="1" firstCol="1" bandRow="1">
                <a:tableStyleId>{5C22544A-7EE6-4342-B048-85BDC9FD1C3A}</a:tableStyleId>
              </a:tblPr>
              <a:tblGrid>
                <a:gridCol w="10325735">
                  <a:extLst>
                    <a:ext uri="{9D8B030D-6E8A-4147-A177-3AD203B41FA5}">
                      <a16:colId xmlns:a16="http://schemas.microsoft.com/office/drawing/2014/main" val="20000"/>
                    </a:ext>
                  </a:extLst>
                </a:gridCol>
              </a:tblGrid>
              <a:tr h="4261979">
                <a:tc>
                  <a:txBody>
                    <a:bodyPr/>
                    <a:lstStyle/>
                    <a:p>
                      <a:pPr>
                        <a:lnSpc>
                          <a:spcPct val="115000"/>
                        </a:lnSpc>
                        <a:spcAft>
                          <a:spcPts val="0"/>
                        </a:spcAft>
                      </a:pPr>
                      <a:r>
                        <a:rPr lang="en-GB" sz="2400" dirty="0">
                          <a:effectLst/>
                        </a:rPr>
                        <a:t>Georgia is friendly and cheerful, reliable and enthusiastic – indeed she is a fantastic pupil to have in the classroom. She is self-motivated and independent and shows a lovely, calm confidence when working in a wide range of situations and with all members of the class. Georgia has high standards for her written work and shows real creative flair in this aspect of her learning. It has very often been a real joy to mark her work!  There are times however, when she does need a little prompt to focus her thinking on the task, in order to make the most of the time available. She contributes to discussions carefully and listens respectfully to her peers. Well done Georgia, I am sure that your positive approach will continue as you journey into Year Z.</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0710529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B85CB8-E4E0-4FC9-9244-5658C65B178B}"/>
              </a:ext>
            </a:extLst>
          </p:cNvPr>
          <p:cNvSpPr>
            <a:spLocks noGrp="1"/>
          </p:cNvSpPr>
          <p:nvPr>
            <p:ph type="title"/>
          </p:nvPr>
        </p:nvSpPr>
        <p:spPr/>
        <p:txBody>
          <a:bodyPr/>
          <a:lstStyle/>
          <a:p>
            <a:r>
              <a:rPr lang="en-GB" dirty="0"/>
              <a:t>Writing reports which style do you prefer</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65074565"/>
              </p:ext>
            </p:extLst>
          </p:nvPr>
        </p:nvGraphicFramePr>
        <p:xfrm>
          <a:off x="728707" y="1204463"/>
          <a:ext cx="10325735" cy="5195951"/>
        </p:xfrm>
        <a:graphic>
          <a:graphicData uri="http://schemas.openxmlformats.org/drawingml/2006/table">
            <a:tbl>
              <a:tblPr firstRow="1" firstCol="1" bandRow="1">
                <a:tableStyleId>{5C22544A-7EE6-4342-B048-85BDC9FD1C3A}</a:tableStyleId>
              </a:tblPr>
              <a:tblGrid>
                <a:gridCol w="10325735">
                  <a:extLst>
                    <a:ext uri="{9D8B030D-6E8A-4147-A177-3AD203B41FA5}">
                      <a16:colId xmlns:a16="http://schemas.microsoft.com/office/drawing/2014/main" val="20000"/>
                    </a:ext>
                  </a:extLst>
                </a:gridCol>
              </a:tblGrid>
              <a:tr h="4261979">
                <a:tc>
                  <a:txBody>
                    <a:bodyPr/>
                    <a:lstStyle/>
                    <a:p>
                      <a:pPr>
                        <a:lnSpc>
                          <a:spcPct val="115000"/>
                        </a:lnSpc>
                        <a:spcAft>
                          <a:spcPts val="0"/>
                        </a:spcAft>
                      </a:pPr>
                      <a:r>
                        <a:rPr lang="en-GB" sz="2800" dirty="0">
                          <a:effectLst/>
                        </a:rPr>
                        <a:t>Alfie is lively</a:t>
                      </a:r>
                      <a:r>
                        <a:rPr lang="en-GB" sz="2800" baseline="0" dirty="0">
                          <a:effectLst/>
                        </a:rPr>
                        <a:t> and enthusiastic learning. He </a:t>
                      </a:r>
                      <a:r>
                        <a:rPr lang="en-GB" sz="2800" dirty="0">
                          <a:effectLst/>
                        </a:rPr>
                        <a:t>is self-motivated and independent and shows a lovely, calm confidence when working.</a:t>
                      </a:r>
                      <a:r>
                        <a:rPr lang="en-GB" sz="2800" baseline="0" dirty="0">
                          <a:effectLst/>
                        </a:rPr>
                        <a:t> She</a:t>
                      </a:r>
                      <a:r>
                        <a:rPr lang="en-GB" sz="2800" dirty="0">
                          <a:effectLst/>
                        </a:rPr>
                        <a:t> has a lovely writing</a:t>
                      </a:r>
                      <a:r>
                        <a:rPr lang="en-GB" sz="2800" baseline="0" dirty="0">
                          <a:effectLst/>
                        </a:rPr>
                        <a:t> style which shows</a:t>
                      </a:r>
                      <a:r>
                        <a:rPr lang="en-GB" sz="2800" dirty="0">
                          <a:effectLst/>
                        </a:rPr>
                        <a:t> creativity and fluent</a:t>
                      </a:r>
                      <a:r>
                        <a:rPr lang="en-GB" sz="2800" baseline="0" dirty="0">
                          <a:effectLst/>
                        </a:rPr>
                        <a:t> spilling. </a:t>
                      </a:r>
                      <a:r>
                        <a:rPr lang="en-GB" sz="2800" dirty="0">
                          <a:effectLst/>
                        </a:rPr>
                        <a:t>Alfie is motivated by the</a:t>
                      </a:r>
                      <a:r>
                        <a:rPr lang="en-GB" sz="2800" baseline="0" dirty="0">
                          <a:effectLst/>
                        </a:rPr>
                        <a:t> class reword system which helps keep his attention focused on </a:t>
                      </a:r>
                      <a:r>
                        <a:rPr lang="en-GB" sz="2800" baseline="0" dirty="0" err="1">
                          <a:effectLst/>
                        </a:rPr>
                        <a:t>lerning</a:t>
                      </a:r>
                      <a:r>
                        <a:rPr lang="en-GB" sz="2800" baseline="0" dirty="0">
                          <a:effectLst/>
                        </a:rPr>
                        <a:t>. He</a:t>
                      </a:r>
                      <a:r>
                        <a:rPr lang="en-GB" sz="2800" dirty="0">
                          <a:effectLst/>
                        </a:rPr>
                        <a:t> contributes to discussions carefully and is learning</a:t>
                      </a:r>
                      <a:r>
                        <a:rPr lang="en-GB" sz="2800" baseline="0" dirty="0">
                          <a:effectLst/>
                        </a:rPr>
                        <a:t> the skills of active listen when working his peers. Alfie is a very able learner and is working at GD in all areas. I have enjoyed teaching Alfie this year and wish him well in year X.</a:t>
                      </a:r>
                    </a:p>
                    <a:p>
                      <a:pPr>
                        <a:lnSpc>
                          <a:spcPct val="115000"/>
                        </a:lnSpc>
                        <a:spcAft>
                          <a:spcPts val="0"/>
                        </a:spcAft>
                      </a:pPr>
                      <a:endParaRPr lang="en-GB" sz="1800" baseline="0" dirty="0">
                        <a:effectLst/>
                      </a:endParaRPr>
                    </a:p>
                  </a:txBody>
                  <a:tcPr marL="68580" marR="68580" marT="0" marB="0"/>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9524976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259841-A8ED-4916-88BF-7A0504BD34ED}"/>
              </a:ext>
            </a:extLst>
          </p:cNvPr>
          <p:cNvSpPr>
            <a:spLocks noGrp="1"/>
          </p:cNvSpPr>
          <p:nvPr>
            <p:ph type="title"/>
          </p:nvPr>
        </p:nvSpPr>
        <p:spPr/>
        <p:txBody>
          <a:bodyPr/>
          <a:lstStyle/>
          <a:p>
            <a:r>
              <a:rPr lang="en-GB" dirty="0"/>
              <a:t>Reporting Writing</a:t>
            </a:r>
          </a:p>
        </p:txBody>
      </p:sp>
      <p:sp>
        <p:nvSpPr>
          <p:cNvPr id="3" name="Content Placeholder 2">
            <a:extLst>
              <a:ext uri="{FF2B5EF4-FFF2-40B4-BE49-F238E27FC236}">
                <a16:creationId xmlns:a16="http://schemas.microsoft.com/office/drawing/2014/main" id="{59FD0C74-CC66-4E2D-B35D-8ED09EBF4FE0}"/>
              </a:ext>
            </a:extLst>
          </p:cNvPr>
          <p:cNvSpPr>
            <a:spLocks noGrp="1"/>
          </p:cNvSpPr>
          <p:nvPr>
            <p:ph idx="1"/>
          </p:nvPr>
        </p:nvSpPr>
        <p:spPr/>
        <p:txBody>
          <a:bodyPr/>
          <a:lstStyle/>
          <a:p>
            <a:r>
              <a:rPr lang="en-GB" dirty="0"/>
              <a:t>Consider your audience</a:t>
            </a:r>
          </a:p>
          <a:p>
            <a:r>
              <a:rPr lang="en-GB" dirty="0"/>
              <a:t>What do parents want to know?</a:t>
            </a:r>
          </a:p>
          <a:p>
            <a:pPr lvl="1"/>
            <a:r>
              <a:rPr lang="en-GB" dirty="0"/>
              <a:t>You know their child</a:t>
            </a:r>
          </a:p>
          <a:p>
            <a:pPr lvl="1"/>
            <a:r>
              <a:rPr lang="en-GB" dirty="0"/>
              <a:t>Their child’s strengths</a:t>
            </a:r>
          </a:p>
          <a:p>
            <a:pPr lvl="1"/>
            <a:r>
              <a:rPr lang="en-GB" dirty="0"/>
              <a:t>What their child could develop next? Can parents support with this? How?</a:t>
            </a:r>
          </a:p>
          <a:p>
            <a:pPr lvl="1"/>
            <a:r>
              <a:rPr lang="en-GB" dirty="0"/>
              <a:t>They will also want to know about their child’s social and emotional development and how they been able to make and maintained friendships in school</a:t>
            </a:r>
          </a:p>
          <a:p>
            <a:r>
              <a:rPr lang="en-GB" dirty="0"/>
              <a:t>Ensure you proofread your work.  Remember as well as the parents reading your report, your Headteacher will also read them and add a personalised comment</a:t>
            </a:r>
            <a:r>
              <a:rPr lang="en-GB"/>
              <a:t>. </a:t>
            </a:r>
            <a:endParaRPr lang="en-GB" dirty="0"/>
          </a:p>
        </p:txBody>
      </p:sp>
    </p:spTree>
    <p:extLst>
      <p:ext uri="{BB962C8B-B14F-4D97-AF65-F5344CB8AC3E}">
        <p14:creationId xmlns:p14="http://schemas.microsoft.com/office/powerpoint/2010/main" val="36710288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theme/theme1.xml><?xml version="1.0" encoding="utf-8"?>
<a:theme xmlns:a="http://schemas.openxmlformats.org/drawingml/2006/main" name="White Background">
  <a:themeElements>
    <a:clrScheme name="Custom 41">
      <a:dk1>
        <a:srgbClr val="595959"/>
      </a:dk1>
      <a:lt1>
        <a:srgbClr val="FFFFFF"/>
      </a:lt1>
      <a:dk2>
        <a:srgbClr val="008CA8"/>
      </a:dk2>
      <a:lt2>
        <a:srgbClr val="FDE6AB"/>
      </a:lt2>
      <a:accent1>
        <a:srgbClr val="008CA8"/>
      </a:accent1>
      <a:accent2>
        <a:srgbClr val="26A699"/>
      </a:accent2>
      <a:accent3>
        <a:srgbClr val="60295E"/>
      </a:accent3>
      <a:accent4>
        <a:srgbClr val="D94242"/>
      </a:accent4>
      <a:accent5>
        <a:srgbClr val="8EB831"/>
      </a:accent5>
      <a:accent6>
        <a:srgbClr val="000000"/>
      </a:accent6>
      <a:hlink>
        <a:srgbClr val="004E77"/>
      </a:hlink>
      <a:folHlink>
        <a:srgbClr val="238FA5"/>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58D42C4F4D6ED4FB6DFDEBBB691FCD6" ma:contentTypeVersion="11" ma:contentTypeDescription="Create a new document." ma:contentTypeScope="" ma:versionID="aa39ea43fd8391ae4603c5825b00172c">
  <xsd:schema xmlns:xsd="http://www.w3.org/2001/XMLSchema" xmlns:xs="http://www.w3.org/2001/XMLSchema" xmlns:p="http://schemas.microsoft.com/office/2006/metadata/properties" xmlns:ns3="f8d34afb-eaf3-414f-8c4c-a486f0a8a8fb" xmlns:ns4="d12b0866-9180-4d63-9858-8ee9b28a86cf" targetNamespace="http://schemas.microsoft.com/office/2006/metadata/properties" ma:root="true" ma:fieldsID="7957b3311190c3d0579abaa007f3f80c" ns3:_="" ns4:_="">
    <xsd:import namespace="f8d34afb-eaf3-414f-8c4c-a486f0a8a8fb"/>
    <xsd:import namespace="d12b0866-9180-4d63-9858-8ee9b28a86cf"/>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ServiceAutoTags"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8d34afb-eaf3-414f-8c4c-a486f0a8a8f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12b0866-9180-4d63-9858-8ee9b28a86cf"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6F1F8FF-3637-480C-B561-97A2FCDAB45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8d34afb-eaf3-414f-8c4c-a486f0a8a8fb"/>
    <ds:schemaRef ds:uri="d12b0866-9180-4d63-9858-8ee9b28a86c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D84466A-4B6F-4858-84B8-B03A42224478}">
  <ds:schemaRefs>
    <ds:schemaRef ds:uri="http://schemas.microsoft.com/sharepoint/v3/contenttype/forms"/>
  </ds:schemaRefs>
</ds:datastoreItem>
</file>

<file path=customXml/itemProps3.xml><?xml version="1.0" encoding="utf-8"?>
<ds:datastoreItem xmlns:ds="http://schemas.openxmlformats.org/officeDocument/2006/customXml" ds:itemID="{8CB006B7-801C-4C9E-BC1B-FDB1651D5939}">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4639</TotalTime>
  <Words>350</Words>
  <Application>Microsoft Office PowerPoint</Application>
  <PresentationFormat>Widescreen</PresentationFormat>
  <Paragraphs>15</Paragraphs>
  <Slides>3</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Trebuchet MS</vt:lpstr>
      <vt:lpstr>White Background</vt:lpstr>
      <vt:lpstr>Writing reports which style do you prefer</vt:lpstr>
      <vt:lpstr>Writing reports which style do you prefer</vt:lpstr>
      <vt:lpstr>Reporting Writing</vt:lpstr>
    </vt:vector>
  </TitlesOfParts>
  <Company>University of Leicester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Professional Group Session 9</dc:title>
  <dc:creator>Adams, Sarah J.C.</dc:creator>
  <cp:lastModifiedBy>Sarah Adams</cp:lastModifiedBy>
  <cp:revision>47</cp:revision>
  <cp:lastPrinted>2019-04-09T13:09:23Z</cp:lastPrinted>
  <dcterms:created xsi:type="dcterms:W3CDTF">2019-04-03T10:21:21Z</dcterms:created>
  <dcterms:modified xsi:type="dcterms:W3CDTF">2020-05-15T13:21:41Z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0x010100A58D42C4F4D6ED4FB6DFDEBBB691FCD6</vt:lpwstr>
  </property>
</Properties>
</file>