
<file path=[Content_Types].xml><?xml version="1.0" encoding="utf-8"?>
<Types xmlns="http://schemas.openxmlformats.org/package/2006/content-types">
  <Default Extension="png" ContentType="image/png"/>
  <Default Extension="jpeg" ContentType="image/jpeg"/>
  <Default Extension="emf" ContentType="image/x-emf"/>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80" r:id="rId5"/>
  </p:sldMasterIdLst>
  <p:notesMasterIdLst>
    <p:notesMasterId r:id="rId12"/>
  </p:notesMasterIdLst>
  <p:sldIdLst>
    <p:sldId id="256" r:id="rId6"/>
    <p:sldId id="375" r:id="rId7"/>
    <p:sldId id="376" r:id="rId8"/>
    <p:sldId id="377" r:id="rId9"/>
    <p:sldId id="378" r:id="rId10"/>
    <p:sldId id="335" r:id="rId11"/>
  </p:sldIdLst>
  <p:sldSz cx="9144000" cy="5143500" type="screen16x9"/>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83">
          <p15:clr>
            <a:srgbClr val="A4A3A4"/>
          </p15:clr>
        </p15:guide>
        <p15:guide id="2" pos="2752">
          <p15:clr>
            <a:srgbClr val="A4A3A4"/>
          </p15:clr>
        </p15:guide>
      </p15:sldGuideLst>
    </p:ext>
    <p:ext uri="{2D200454-40CA-4A62-9FC3-DE9A4176ACB9}">
      <p15:notesGuideLst xmlns:p15="http://schemas.microsoft.com/office/powerpoint/2012/main">
        <p15:guide id="1" orient="horz" pos="3128"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FBF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5FF13A-0B12-104E-95D9-4F2C1449CC84}" v="513" dt="2021-03-19T11:18:00.6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776" autoAdjust="0"/>
    <p:restoredTop sz="74291" autoAdjust="0"/>
  </p:normalViewPr>
  <p:slideViewPr>
    <p:cSldViewPr snapToGrid="0" snapToObjects="1" showGuides="1">
      <p:cViewPr varScale="1">
        <p:scale>
          <a:sx n="86" d="100"/>
          <a:sy n="86" d="100"/>
        </p:scale>
        <p:origin x="1070" y="62"/>
      </p:cViewPr>
      <p:guideLst>
        <p:guide orient="horz" pos="1583"/>
        <p:guide pos="2752"/>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showGuides="1">
      <p:cViewPr varScale="1">
        <p:scale>
          <a:sx n="101" d="100"/>
          <a:sy n="101" d="100"/>
        </p:scale>
        <p:origin x="-2504" y="-128"/>
      </p:cViewPr>
      <p:guideLst>
        <p:guide orient="horz" pos="3128"/>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presProps" Target="presProps.xml"/><Relationship Id="rId3" Type="http://schemas.openxmlformats.org/officeDocument/2006/relationships/customXml" Target="../customXml/item3.xml"/><Relationship Id="rId84"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tableStyles" Target="tableStyles.xml"/><Relationship Id="rId83"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theme" Target="theme/theme1.xml"/><Relationship Id="rId10" Type="http://schemas.openxmlformats.org/officeDocument/2006/relationships/slide" Target="slides/slide5.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lis, Keith A." userId="S::kae6@leicester.ac.uk::8f3e52ed-d956-4908-bfed-6498ac011df3" providerId="AD" clId="Web-{C95FF13A-0B12-104E-95D9-4F2C1449CC84}"/>
    <pc:docChg chg="addSld modSld sldOrd">
      <pc:chgData name="Ellis, Keith A." userId="S::kae6@leicester.ac.uk::8f3e52ed-d956-4908-bfed-6498ac011df3" providerId="AD" clId="Web-{C95FF13A-0B12-104E-95D9-4F2C1449CC84}" dt="2021-03-19T11:18:00.613" v="272" actId="20577"/>
      <pc:docMkLst>
        <pc:docMk/>
      </pc:docMkLst>
      <pc:sldChg chg="addSp delSp modSp add ord replId">
        <pc:chgData name="Ellis, Keith A." userId="S::kae6@leicester.ac.uk::8f3e52ed-d956-4908-bfed-6498ac011df3" providerId="AD" clId="Web-{C95FF13A-0B12-104E-95D9-4F2C1449CC84}" dt="2021-03-19T11:18:00.613" v="272" actId="20577"/>
        <pc:sldMkLst>
          <pc:docMk/>
          <pc:sldMk cId="1275308341" sldId="511"/>
        </pc:sldMkLst>
        <pc:spChg chg="mod">
          <ac:chgData name="Ellis, Keith A." userId="S::kae6@leicester.ac.uk::8f3e52ed-d956-4908-bfed-6498ac011df3" providerId="AD" clId="Web-{C95FF13A-0B12-104E-95D9-4F2C1449CC84}" dt="2021-03-19T11:05:58.120" v="20" actId="20577"/>
          <ac:spMkLst>
            <pc:docMk/>
            <pc:sldMk cId="1275308341" sldId="511"/>
            <ac:spMk id="2" creationId="{1EA47DD2-4A67-2F4F-8511-5750D24D5182}"/>
          </ac:spMkLst>
        </pc:spChg>
        <pc:spChg chg="add del mod">
          <ac:chgData name="Ellis, Keith A." userId="S::kae6@leicester.ac.uk::8f3e52ed-d956-4908-bfed-6498ac011df3" providerId="AD" clId="Web-{C95FF13A-0B12-104E-95D9-4F2C1449CC84}" dt="2021-03-19T11:06:11.793" v="26"/>
          <ac:spMkLst>
            <pc:docMk/>
            <pc:sldMk cId="1275308341" sldId="511"/>
            <ac:spMk id="37" creationId="{382DF8AB-8EF4-45DC-9F4F-E2CCAB3144BB}"/>
          </ac:spMkLst>
        </pc:spChg>
        <pc:spChg chg="add mod">
          <ac:chgData name="Ellis, Keith A." userId="S::kae6@leicester.ac.uk::8f3e52ed-d956-4908-bfed-6498ac011df3" providerId="AD" clId="Web-{C95FF13A-0B12-104E-95D9-4F2C1449CC84}" dt="2021-03-19T11:18:00.613" v="272" actId="20577"/>
          <ac:spMkLst>
            <pc:docMk/>
            <pc:sldMk cId="1275308341" sldId="511"/>
            <ac:spMk id="39" creationId="{E401A183-FA25-468E-9FAF-166FD1079005}"/>
          </ac:spMkLst>
        </pc:spChg>
        <pc:graphicFrameChg chg="del">
          <ac:chgData name="Ellis, Keith A." userId="S::kae6@leicester.ac.uk::8f3e52ed-d956-4908-bfed-6498ac011df3" providerId="AD" clId="Web-{C95FF13A-0B12-104E-95D9-4F2C1449CC84}" dt="2021-03-19T11:06:01.433" v="21"/>
          <ac:graphicFrameMkLst>
            <pc:docMk/>
            <pc:sldMk cId="1275308341" sldId="511"/>
            <ac:graphicFrameMk id="3" creationId="{9F49CED4-AF75-C34D-884B-FD4F382931B5}"/>
          </ac:graphicFrameMkLst>
        </pc:graphicFrameChg>
        <pc:graphicFrameChg chg="del">
          <ac:chgData name="Ellis, Keith A." userId="S::kae6@leicester.ac.uk::8f3e52ed-d956-4908-bfed-6498ac011df3" providerId="AD" clId="Web-{C95FF13A-0B12-104E-95D9-4F2C1449CC84}" dt="2021-03-19T11:06:04.214" v="22"/>
          <ac:graphicFrameMkLst>
            <pc:docMk/>
            <pc:sldMk cId="1275308341" sldId="511"/>
            <ac:graphicFrameMk id="4" creationId="{A46B7F89-BA08-4F46-A57D-1F1121AA7F94}"/>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6411"/>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50444" y="0"/>
            <a:ext cx="2945659" cy="496411"/>
          </a:xfrm>
          <a:prstGeom prst="rect">
            <a:avLst/>
          </a:prstGeom>
        </p:spPr>
        <p:txBody>
          <a:bodyPr vert="horz" lIns="91440" tIns="45720" rIns="91440" bIns="45720" rtlCol="0"/>
          <a:lstStyle>
            <a:lvl1pPr algn="r">
              <a:defRPr sz="1200"/>
            </a:lvl1pPr>
          </a:lstStyle>
          <a:p>
            <a:fld id="{2221D7CF-5F4D-5148-AB1A-A05EF0B57D46}" type="datetimeFigureOut">
              <a:rPr lang="en-US" smtClean="0"/>
              <a:t>11/19/2021</a:t>
            </a:fld>
            <a:endParaRPr lang="en-US" dirty="0"/>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1" y="9430091"/>
            <a:ext cx="2945659" cy="496411"/>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50444" y="9430091"/>
            <a:ext cx="2945659" cy="496411"/>
          </a:xfrm>
          <a:prstGeom prst="rect">
            <a:avLst/>
          </a:prstGeom>
        </p:spPr>
        <p:txBody>
          <a:bodyPr vert="horz" lIns="91440" tIns="45720" rIns="91440" bIns="45720" rtlCol="0" anchor="b"/>
          <a:lstStyle>
            <a:lvl1pPr algn="r">
              <a:defRPr sz="1200"/>
            </a:lvl1pPr>
          </a:lstStyle>
          <a:p>
            <a:fld id="{6772C7E9-CA6E-C945-826B-68C1FAB00F44}" type="slidenum">
              <a:rPr lang="en-US" smtClean="0"/>
              <a:t>‹#›</a:t>
            </a:fld>
            <a:endParaRPr lang="en-US" dirty="0"/>
          </a:p>
        </p:txBody>
      </p:sp>
    </p:spTree>
    <p:extLst>
      <p:ext uri="{BB962C8B-B14F-4D97-AF65-F5344CB8AC3E}">
        <p14:creationId xmlns:p14="http://schemas.microsoft.com/office/powerpoint/2010/main" val="17792297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772C7E9-CA6E-C945-826B-68C1FAB00F44}" type="slidenum">
              <a:rPr lang="en-US" smtClean="0"/>
              <a:t>1</a:t>
            </a:fld>
            <a:endParaRPr lang="en-US" dirty="0"/>
          </a:p>
        </p:txBody>
      </p:sp>
    </p:spTree>
    <p:extLst>
      <p:ext uri="{BB962C8B-B14F-4D97-AF65-F5344CB8AC3E}">
        <p14:creationId xmlns:p14="http://schemas.microsoft.com/office/powerpoint/2010/main" val="9939049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subhead/image fix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2349500" y="1652629"/>
            <a:ext cx="4445000" cy="1812846"/>
          </a:xfrm>
          <a:prstGeom prst="rect">
            <a:avLst/>
          </a:prstGeom>
          <a:solidFill>
            <a:schemeClr val="bg1"/>
          </a:solidFill>
        </p:spPr>
        <p:txBody>
          <a:bodyPr vert="horz" lIns="360000" tIns="187200" rIns="360000" bIns="187200">
            <a:normAutofit/>
          </a:bodyPr>
          <a:lstStyle>
            <a:lvl1pPr algn="l">
              <a:defRPr b="1" baseline="0">
                <a:solidFill>
                  <a:schemeClr val="accent1"/>
                </a:solidFill>
              </a:defRPr>
            </a:lvl1pPr>
          </a:lstStyle>
          <a:p>
            <a:r>
              <a:rPr lang="en-GB" dirty="0"/>
              <a:t>Click to add title</a:t>
            </a:r>
            <a:endParaRPr lang="en-US" dirty="0"/>
          </a:p>
        </p:txBody>
      </p:sp>
      <p:sp>
        <p:nvSpPr>
          <p:cNvPr id="8" name="Text Placeholder 6"/>
          <p:cNvSpPr>
            <a:spLocks noGrp="1"/>
          </p:cNvSpPr>
          <p:nvPr>
            <p:ph type="body" sz="quarter" idx="12" hasCustomPrompt="1"/>
          </p:nvPr>
        </p:nvSpPr>
        <p:spPr>
          <a:xfrm>
            <a:off x="2349500" y="3456905"/>
            <a:ext cx="4445000" cy="747388"/>
          </a:xfrm>
          <a:prstGeom prst="rect">
            <a:avLst/>
          </a:prstGeom>
          <a:solidFill>
            <a:schemeClr val="bg2"/>
          </a:solidFill>
        </p:spPr>
        <p:txBody>
          <a:bodyPr lIns="360000" tIns="187200" rIns="360000" bIns="187200" anchor="ctr" anchorCtr="0">
            <a:noAutofit/>
          </a:bodyPr>
          <a:lstStyle>
            <a:lvl1pPr marL="0" indent="0">
              <a:buNone/>
              <a:defRPr sz="2000" b="0" i="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pic>
        <p:nvPicPr>
          <p:cNvPr id="7" name="Picture 6" descr="&quot;&quot;">
            <a:extLst>
              <a:ext uri="{FF2B5EF4-FFF2-40B4-BE49-F238E27FC236}">
                <a16:creationId xmlns:a16="http://schemas.microsoft.com/office/drawing/2014/main" id="{2D45F4CB-A079-3949-B6FF-655AAA236275}"/>
              </a:ext>
              <a:ext uri="{C183D7F6-B498-43B3-948B-1728B52AA6E4}">
                <adec:decorative xmlns="" xmlns:adec="http://schemas.microsoft.com/office/drawing/2017/decorative" val="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5" name="Slide Number Placeholder 5">
            <a:extLst>
              <a:ext uri="{FF2B5EF4-FFF2-40B4-BE49-F238E27FC236}">
                <a16:creationId xmlns:a16="http://schemas.microsoft.com/office/drawing/2014/main" id="{63D7509D-096F-DB43-9709-E0C38A96B355}"/>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41637399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multiple images opt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43300" y="1304475"/>
            <a:ext cx="3149600"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9" name="Text Placeholder 6"/>
          <p:cNvSpPr>
            <a:spLocks noGrp="1"/>
          </p:cNvSpPr>
          <p:nvPr>
            <p:ph type="body" sz="quarter" idx="12" hasCustomPrompt="1"/>
          </p:nvPr>
        </p:nvSpPr>
        <p:spPr>
          <a:xfrm>
            <a:off x="3543300" y="2381697"/>
            <a:ext cx="31496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Subtitle</a:t>
            </a:r>
            <a:endParaRPr lang="en-US" dirty="0"/>
          </a:p>
        </p:txBody>
      </p:sp>
      <p:sp>
        <p:nvSpPr>
          <p:cNvPr id="10" name="Text Placeholder 11"/>
          <p:cNvSpPr>
            <a:spLocks noGrp="1"/>
          </p:cNvSpPr>
          <p:nvPr>
            <p:ph type="body" sz="quarter" idx="18"/>
          </p:nvPr>
        </p:nvSpPr>
        <p:spPr>
          <a:xfrm>
            <a:off x="3543300" y="2928877"/>
            <a:ext cx="3149600" cy="1578036"/>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
        <p:nvSpPr>
          <p:cNvPr id="6" name="Picture Placeholder 5" descr="&quot;&quot;">
            <a:extLst>
              <a:ext uri="{C183D7F6-B498-43B3-948B-1728B52AA6E4}">
                <adec:decorative xmlns="" xmlns:adec="http://schemas.microsoft.com/office/drawing/2017/decorative" val="0"/>
              </a:ext>
            </a:extLst>
          </p:cNvPr>
          <p:cNvSpPr>
            <a:spLocks noGrp="1"/>
          </p:cNvSpPr>
          <p:nvPr>
            <p:ph type="pic" sz="quarter" idx="11"/>
          </p:nvPr>
        </p:nvSpPr>
        <p:spPr>
          <a:xfrm>
            <a:off x="0" y="0"/>
            <a:ext cx="3009900" cy="4978400"/>
          </a:xfrm>
          <a:prstGeom prst="rect">
            <a:avLst/>
          </a:prstGeom>
          <a:solidFill>
            <a:schemeClr val="tx1">
              <a:lumMod val="20000"/>
              <a:lumOff val="80000"/>
            </a:schemeClr>
          </a:solidFill>
        </p:spPr>
        <p:txBody>
          <a:bodyPr/>
          <a:lstStyle>
            <a:lvl1pPr marL="0" indent="0">
              <a:buNone/>
              <a:defRPr sz="1600">
                <a:latin typeface="+mn-lt"/>
              </a:defRPr>
            </a:lvl1pPr>
          </a:lstStyle>
          <a:p>
            <a:r>
              <a:rPr lang="en-GB" dirty="0"/>
              <a:t>Drag picture to placeholder or click icon to add</a:t>
            </a:r>
            <a:endParaRPr lang="en-US" dirty="0"/>
          </a:p>
        </p:txBody>
      </p:sp>
      <p:sp>
        <p:nvSpPr>
          <p:cNvPr id="7" name="Picture Placeholder 5" descr="&quot;&quot;">
            <a:extLst>
              <a:ext uri="{C183D7F6-B498-43B3-948B-1728B52AA6E4}">
                <adec:decorative xmlns="" xmlns:adec="http://schemas.microsoft.com/office/drawing/2017/decorative" val="0"/>
              </a:ext>
            </a:extLst>
          </p:cNvPr>
          <p:cNvSpPr>
            <a:spLocks noGrp="1"/>
          </p:cNvSpPr>
          <p:nvPr>
            <p:ph type="pic" sz="quarter" idx="15"/>
          </p:nvPr>
        </p:nvSpPr>
        <p:spPr>
          <a:xfrm>
            <a:off x="6931025" y="279401"/>
            <a:ext cx="1946275" cy="2535078"/>
          </a:xfrm>
          <a:prstGeom prst="rect">
            <a:avLst/>
          </a:prstGeom>
          <a:solidFill>
            <a:schemeClr val="tx1">
              <a:lumMod val="20000"/>
              <a:lumOff val="80000"/>
            </a:schemeClr>
          </a:solidFill>
        </p:spPr>
        <p:txBody>
          <a:bodyPr/>
          <a:lstStyle>
            <a:lvl1pPr marL="0" indent="0">
              <a:buNone/>
              <a:defRPr sz="1600">
                <a:latin typeface="+mj-lt"/>
              </a:defRPr>
            </a:lvl1pPr>
          </a:lstStyle>
          <a:p>
            <a:r>
              <a:rPr lang="en-GB" dirty="0"/>
              <a:t>Drag picture to placeholder or click icon to add</a:t>
            </a:r>
            <a:endParaRPr lang="en-US" dirty="0"/>
          </a:p>
        </p:txBody>
      </p:sp>
      <p:sp>
        <p:nvSpPr>
          <p:cNvPr id="8" name="Picture Placeholder 5" descr="&quot;&quot;">
            <a:extLst>
              <a:ext uri="{C183D7F6-B498-43B3-948B-1728B52AA6E4}">
                <adec:decorative xmlns="" xmlns:adec="http://schemas.microsoft.com/office/drawing/2017/decorative" val="0"/>
              </a:ext>
            </a:extLst>
          </p:cNvPr>
          <p:cNvSpPr>
            <a:spLocks noGrp="1"/>
          </p:cNvSpPr>
          <p:nvPr>
            <p:ph type="pic" sz="quarter" idx="16"/>
          </p:nvPr>
        </p:nvSpPr>
        <p:spPr>
          <a:xfrm>
            <a:off x="6931025" y="3263900"/>
            <a:ext cx="2212975" cy="1503363"/>
          </a:xfrm>
          <a:prstGeom prst="rect">
            <a:avLst/>
          </a:prstGeom>
          <a:solidFill>
            <a:schemeClr val="tx1">
              <a:lumMod val="20000"/>
              <a:lumOff val="80000"/>
            </a:schemeClr>
          </a:solidFill>
        </p:spPr>
        <p:txBody>
          <a:bodyPr/>
          <a:lstStyle>
            <a:lvl1pPr marL="0" indent="0">
              <a:buNone/>
              <a:defRPr sz="1600">
                <a:latin typeface="+mn-lt"/>
              </a:defRPr>
            </a:lvl1pPr>
          </a:lstStyle>
          <a:p>
            <a:r>
              <a:rPr lang="en-GB" dirty="0"/>
              <a:t>Drag picture to placeholder or click icon to add</a:t>
            </a:r>
            <a:endParaRPr lang="en-US" dirty="0"/>
          </a:p>
        </p:txBody>
      </p:sp>
      <p:pic>
        <p:nvPicPr>
          <p:cNvPr id="11" name="Picture 10" descr="&quot;&quot;">
            <a:extLst>
              <a:ext uri="{C183D7F6-B498-43B3-948B-1728B52AA6E4}">
                <adec:decorative xmlns="" xmlns:adec="http://schemas.microsoft.com/office/drawing/2017/decorative" val="0"/>
              </a:ext>
            </a:extLst>
          </p:cNvPr>
          <p:cNvPicPr>
            <a:picLocks noChangeAspect="1"/>
          </p:cNvPicPr>
          <p:nvPr userDrawn="1"/>
        </p:nvPicPr>
        <p:blipFill>
          <a:blip r:embed="rId2"/>
          <a:stretch>
            <a:fillRect/>
          </a:stretch>
        </p:blipFill>
        <p:spPr>
          <a:xfrm>
            <a:off x="3606800" y="4870451"/>
            <a:ext cx="1358900" cy="148085"/>
          </a:xfrm>
          <a:prstGeom prst="rect">
            <a:avLst/>
          </a:prstGeom>
        </p:spPr>
      </p:pic>
      <p:sp>
        <p:nvSpPr>
          <p:cNvPr id="12" name="Slide Number Placeholder 5">
            <a:extLst>
              <a:ext uri="{FF2B5EF4-FFF2-40B4-BE49-F238E27FC236}">
                <a16:creationId xmlns:a16="http://schemas.microsoft.com/office/drawing/2014/main" id="{0AAC969B-9F13-034E-B663-52115B22C246}"/>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1855291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ext/Multiple images opt2">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614172" y="1201059"/>
            <a:ext cx="3149600"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12" name="Text Placeholder 6"/>
          <p:cNvSpPr>
            <a:spLocks noGrp="1"/>
          </p:cNvSpPr>
          <p:nvPr>
            <p:ph type="body" sz="quarter" idx="19" hasCustomPrompt="1"/>
          </p:nvPr>
        </p:nvSpPr>
        <p:spPr>
          <a:xfrm>
            <a:off x="614172" y="1866748"/>
            <a:ext cx="2916428"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Subhead</a:t>
            </a:r>
            <a:endParaRPr lang="en-US" dirty="0"/>
          </a:p>
        </p:txBody>
      </p:sp>
      <p:sp>
        <p:nvSpPr>
          <p:cNvPr id="16" name="Text Placeholder 11"/>
          <p:cNvSpPr>
            <a:spLocks noGrp="1"/>
          </p:cNvSpPr>
          <p:nvPr>
            <p:ph type="body" sz="quarter" idx="20"/>
          </p:nvPr>
        </p:nvSpPr>
        <p:spPr>
          <a:xfrm>
            <a:off x="614172" y="2349500"/>
            <a:ext cx="2916428" cy="2449513"/>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
        <p:nvSpPr>
          <p:cNvPr id="9" name="Picture Placeholder 2" descr="&quot;&quot;">
            <a:extLst>
              <a:ext uri="{C183D7F6-B498-43B3-948B-1728B52AA6E4}">
                <adec:decorative xmlns="" xmlns:adec="http://schemas.microsoft.com/office/drawing/2017/decorative" val="0"/>
              </a:ext>
            </a:extLst>
          </p:cNvPr>
          <p:cNvSpPr>
            <a:spLocks noGrp="1"/>
          </p:cNvSpPr>
          <p:nvPr>
            <p:ph type="pic" sz="quarter" idx="10"/>
          </p:nvPr>
        </p:nvSpPr>
        <p:spPr>
          <a:xfrm>
            <a:off x="4445000" y="1201059"/>
            <a:ext cx="4699000" cy="1745341"/>
          </a:xfrm>
          <a:prstGeom prst="rect">
            <a:avLst/>
          </a:prstGeom>
          <a:solidFill>
            <a:schemeClr val="tx2">
              <a:lumMod val="20000"/>
              <a:lumOff val="80000"/>
            </a:schemeClr>
          </a:solidFill>
        </p:spPr>
        <p:txBody>
          <a:bodyPr vert="horz"/>
          <a:lstStyle>
            <a:lvl1pPr marL="0" indent="0">
              <a:buNone/>
              <a:defRPr sz="1600">
                <a:latin typeface="+mj-lt"/>
              </a:defRPr>
            </a:lvl1pPr>
          </a:lstStyle>
          <a:p>
            <a:r>
              <a:rPr lang="en-GB" dirty="0"/>
              <a:t>Drag picture to placeholder or click icon to add</a:t>
            </a:r>
            <a:endParaRPr lang="en-US" dirty="0"/>
          </a:p>
        </p:txBody>
      </p:sp>
      <p:sp>
        <p:nvSpPr>
          <p:cNvPr id="14" name="Picture Placeholder 4" descr="&quot;&quot;">
            <a:extLst>
              <a:ext uri="{C183D7F6-B498-43B3-948B-1728B52AA6E4}">
                <adec:decorative xmlns="" xmlns:adec="http://schemas.microsoft.com/office/drawing/2017/decorative" val="0"/>
              </a:ext>
            </a:extLst>
          </p:cNvPr>
          <p:cNvSpPr>
            <a:spLocks noGrp="1"/>
          </p:cNvSpPr>
          <p:nvPr>
            <p:ph type="pic" sz="quarter" idx="11"/>
          </p:nvPr>
        </p:nvSpPr>
        <p:spPr>
          <a:xfrm>
            <a:off x="3657600" y="3136900"/>
            <a:ext cx="2089150" cy="2006600"/>
          </a:xfrm>
          <a:prstGeom prst="rect">
            <a:avLst/>
          </a:prstGeom>
          <a:solidFill>
            <a:schemeClr val="tx1">
              <a:lumMod val="20000"/>
              <a:lumOff val="80000"/>
            </a:schemeClr>
          </a:solidFill>
        </p:spPr>
        <p:txBody>
          <a:bodyPr vert="horz"/>
          <a:lstStyle>
            <a:lvl1pPr marL="0" indent="0">
              <a:buNone/>
              <a:defRPr sz="1600">
                <a:latin typeface="+mn-lt"/>
              </a:defRPr>
            </a:lvl1pPr>
          </a:lstStyle>
          <a:p>
            <a:r>
              <a:rPr lang="en-GB" dirty="0"/>
              <a:t>Drag picture to placeholder or click icon to add</a:t>
            </a:r>
            <a:endParaRPr lang="en-US" dirty="0"/>
          </a:p>
        </p:txBody>
      </p:sp>
      <p:sp>
        <p:nvSpPr>
          <p:cNvPr id="15" name="Picture Placeholder 4" descr="&quot;&quot;">
            <a:extLst>
              <a:ext uri="{C183D7F6-B498-43B3-948B-1728B52AA6E4}">
                <adec:decorative xmlns="" xmlns:adec="http://schemas.microsoft.com/office/drawing/2017/decorative" val="0"/>
              </a:ext>
            </a:extLst>
          </p:cNvPr>
          <p:cNvSpPr>
            <a:spLocks noGrp="1"/>
          </p:cNvSpPr>
          <p:nvPr>
            <p:ph type="pic" sz="quarter" idx="18"/>
          </p:nvPr>
        </p:nvSpPr>
        <p:spPr>
          <a:xfrm>
            <a:off x="5956300" y="3136900"/>
            <a:ext cx="2984500" cy="1630363"/>
          </a:xfrm>
          <a:prstGeom prst="rect">
            <a:avLst/>
          </a:prstGeom>
          <a:solidFill>
            <a:schemeClr val="tx1">
              <a:lumMod val="20000"/>
              <a:lumOff val="80000"/>
            </a:schemeClr>
          </a:solidFill>
        </p:spPr>
        <p:txBody>
          <a:bodyPr vert="horz"/>
          <a:lstStyle>
            <a:lvl1pPr marL="0" indent="0">
              <a:buNone/>
              <a:defRPr sz="1600">
                <a:latin typeface="+mn-lt"/>
              </a:defRPr>
            </a:lvl1pPr>
          </a:lstStyle>
          <a:p>
            <a:r>
              <a:rPr lang="en-GB" dirty="0"/>
              <a:t>Drag picture to placeholder or click icon to add</a:t>
            </a:r>
            <a:endParaRPr lang="en-US" dirty="0"/>
          </a:p>
        </p:txBody>
      </p:sp>
      <p:pic>
        <p:nvPicPr>
          <p:cNvPr id="10" name="Picture 9" descr="&quot;&quot;">
            <a:extLst>
              <a:ext uri="{C183D7F6-B498-43B3-948B-1728B52AA6E4}">
                <adec:decorative xmlns=""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13" name="Slide Number Placeholder 5">
            <a:extLst>
              <a:ext uri="{FF2B5EF4-FFF2-40B4-BE49-F238E27FC236}">
                <a16:creationId xmlns:a16="http://schemas.microsoft.com/office/drawing/2014/main" id="{E8C1839C-E96C-4544-9ABF-388A484FA962}"/>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31937447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Multiple images opt3">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614172" y="1188588"/>
            <a:ext cx="3149600"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16" name="Text Placeholder 6"/>
          <p:cNvSpPr>
            <a:spLocks noGrp="1"/>
          </p:cNvSpPr>
          <p:nvPr>
            <p:ph type="body" sz="quarter" idx="19" hasCustomPrompt="1"/>
          </p:nvPr>
        </p:nvSpPr>
        <p:spPr>
          <a:xfrm>
            <a:off x="614172" y="1866748"/>
            <a:ext cx="2916428"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Subhead</a:t>
            </a:r>
            <a:endParaRPr lang="en-US" dirty="0"/>
          </a:p>
        </p:txBody>
      </p:sp>
      <p:sp>
        <p:nvSpPr>
          <p:cNvPr id="17" name="Text Placeholder 11"/>
          <p:cNvSpPr>
            <a:spLocks noGrp="1"/>
          </p:cNvSpPr>
          <p:nvPr>
            <p:ph type="body" sz="quarter" idx="20"/>
          </p:nvPr>
        </p:nvSpPr>
        <p:spPr>
          <a:xfrm>
            <a:off x="614172" y="2349500"/>
            <a:ext cx="2916428" cy="2449513"/>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
        <p:nvSpPr>
          <p:cNvPr id="3" name="Picture Placeholder 2" descr="&quot;&quot;">
            <a:extLst>
              <a:ext uri="{C183D7F6-B498-43B3-948B-1728B52AA6E4}">
                <adec:decorative xmlns="" xmlns:adec="http://schemas.microsoft.com/office/drawing/2017/decorative" val="0"/>
              </a:ext>
            </a:extLst>
          </p:cNvPr>
          <p:cNvSpPr>
            <a:spLocks noGrp="1"/>
          </p:cNvSpPr>
          <p:nvPr>
            <p:ph type="pic" sz="quarter" idx="10"/>
          </p:nvPr>
        </p:nvSpPr>
        <p:spPr>
          <a:xfrm>
            <a:off x="7302500" y="1201059"/>
            <a:ext cx="1841500" cy="3129641"/>
          </a:xfrm>
          <a:prstGeom prst="rect">
            <a:avLst/>
          </a:prstGeom>
          <a:solidFill>
            <a:schemeClr val="tx2">
              <a:lumMod val="20000"/>
              <a:lumOff val="80000"/>
            </a:schemeClr>
          </a:solidFill>
        </p:spPr>
        <p:txBody>
          <a:bodyPr vert="horz"/>
          <a:lstStyle>
            <a:lvl1pPr marL="0" indent="0">
              <a:buNone/>
              <a:defRPr sz="1600">
                <a:latin typeface="+mn-lt"/>
              </a:defRPr>
            </a:lvl1pPr>
          </a:lstStyle>
          <a:p>
            <a:r>
              <a:rPr lang="en-GB" dirty="0"/>
              <a:t>Drag picture to placeholder or click icon to add</a:t>
            </a:r>
            <a:endParaRPr lang="en-US" dirty="0"/>
          </a:p>
        </p:txBody>
      </p:sp>
      <p:sp>
        <p:nvSpPr>
          <p:cNvPr id="5" name="Picture Placeholder 4" descr="&quot;&quot;">
            <a:extLst>
              <a:ext uri="{C183D7F6-B498-43B3-948B-1728B52AA6E4}">
                <adec:decorative xmlns="" xmlns:adec="http://schemas.microsoft.com/office/drawing/2017/decorative" val="0"/>
              </a:ext>
            </a:extLst>
          </p:cNvPr>
          <p:cNvSpPr>
            <a:spLocks noGrp="1"/>
          </p:cNvSpPr>
          <p:nvPr>
            <p:ph type="pic" sz="quarter" idx="11"/>
          </p:nvPr>
        </p:nvSpPr>
        <p:spPr>
          <a:xfrm>
            <a:off x="4533900" y="1201738"/>
            <a:ext cx="2540000" cy="2006600"/>
          </a:xfrm>
          <a:prstGeom prst="rect">
            <a:avLst/>
          </a:prstGeom>
          <a:solidFill>
            <a:schemeClr val="tx1">
              <a:lumMod val="20000"/>
              <a:lumOff val="80000"/>
            </a:schemeClr>
          </a:solidFill>
        </p:spPr>
        <p:txBody>
          <a:bodyPr vert="horz"/>
          <a:lstStyle>
            <a:lvl1pPr marL="0" indent="0">
              <a:buNone/>
              <a:defRPr sz="1600">
                <a:latin typeface="+mn-lt"/>
              </a:defRPr>
            </a:lvl1pPr>
          </a:lstStyle>
          <a:p>
            <a:r>
              <a:rPr lang="en-GB" dirty="0"/>
              <a:t>Drag picture to placeholder or click icon to add</a:t>
            </a:r>
            <a:endParaRPr lang="en-US" dirty="0"/>
          </a:p>
        </p:txBody>
      </p:sp>
      <p:sp>
        <p:nvSpPr>
          <p:cNvPr id="12" name="Picture Placeholder 4" descr="&quot;&quot;">
            <a:extLst>
              <a:ext uri="{C183D7F6-B498-43B3-948B-1728B52AA6E4}">
                <adec:decorative xmlns="" xmlns:adec="http://schemas.microsoft.com/office/drawing/2017/decorative" val="0"/>
              </a:ext>
            </a:extLst>
          </p:cNvPr>
          <p:cNvSpPr>
            <a:spLocks noGrp="1"/>
          </p:cNvSpPr>
          <p:nvPr>
            <p:ph type="pic" sz="quarter" idx="18"/>
          </p:nvPr>
        </p:nvSpPr>
        <p:spPr>
          <a:xfrm>
            <a:off x="3860800" y="3441700"/>
            <a:ext cx="3213100" cy="1701800"/>
          </a:xfrm>
          <a:prstGeom prst="rect">
            <a:avLst/>
          </a:prstGeom>
          <a:solidFill>
            <a:schemeClr val="tx1">
              <a:lumMod val="20000"/>
              <a:lumOff val="80000"/>
            </a:schemeClr>
          </a:solidFill>
        </p:spPr>
        <p:txBody>
          <a:bodyPr vert="horz"/>
          <a:lstStyle>
            <a:lvl1pPr marL="0" indent="0">
              <a:buNone/>
              <a:defRPr sz="1600">
                <a:latin typeface="+mn-lt"/>
              </a:defRPr>
            </a:lvl1pPr>
          </a:lstStyle>
          <a:p>
            <a:r>
              <a:rPr lang="en-GB" dirty="0"/>
              <a:t>Drag picture to placeholder or click icon to add</a:t>
            </a:r>
            <a:endParaRPr lang="en-US" dirty="0"/>
          </a:p>
        </p:txBody>
      </p:sp>
      <p:pic>
        <p:nvPicPr>
          <p:cNvPr id="10" name="Picture 9" descr="&quot;&quot;">
            <a:extLst>
              <a:ext uri="{C183D7F6-B498-43B3-948B-1728B52AA6E4}">
                <adec:decorative xmlns=""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9" name="Slide Number Placeholder 5">
            <a:extLst>
              <a:ext uri="{FF2B5EF4-FFF2-40B4-BE49-F238E27FC236}">
                <a16:creationId xmlns:a16="http://schemas.microsoft.com/office/drawing/2014/main" id="{06CC22BD-2E67-5141-997D-78A8A2FD82DC}"/>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42520094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Bullet list one column">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14172" y="1192213"/>
            <a:ext cx="7907528"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11" name="Text Placeholder 11"/>
          <p:cNvSpPr>
            <a:spLocks noGrp="1"/>
          </p:cNvSpPr>
          <p:nvPr>
            <p:ph type="body" sz="quarter" idx="20" hasCustomPrompt="1"/>
          </p:nvPr>
        </p:nvSpPr>
        <p:spPr>
          <a:xfrm>
            <a:off x="614172" y="1846108"/>
            <a:ext cx="7907528" cy="3016406"/>
          </a:xfrm>
          <a:prstGeom prst="rect">
            <a:avLst/>
          </a:prstGeom>
        </p:spPr>
        <p:txBody>
          <a:bodyPr lIns="0">
            <a:noAutofit/>
          </a:bodyPr>
          <a:lstStyle>
            <a:lvl1pPr marL="198000" indent="-198000">
              <a:spcBef>
                <a:spcPts val="300"/>
              </a:spcBef>
              <a:spcAft>
                <a:spcPts val="300"/>
              </a:spcAft>
              <a:buFont typeface="Lucida Grande"/>
              <a:buChar char="-"/>
              <a:defRPr sz="1800" b="0" i="0" baseline="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First level</a:t>
            </a:r>
          </a:p>
          <a:p>
            <a:pPr lvl="1"/>
            <a:r>
              <a:rPr lang="en-GB" dirty="0"/>
              <a:t>Second level</a:t>
            </a:r>
          </a:p>
          <a:p>
            <a:pPr lvl="2"/>
            <a:r>
              <a:rPr lang="en-GB" dirty="0"/>
              <a:t>Third level</a:t>
            </a:r>
          </a:p>
        </p:txBody>
      </p:sp>
      <p:pic>
        <p:nvPicPr>
          <p:cNvPr id="10" name="Picture 9" descr="&quot;&quot;">
            <a:extLst>
              <a:ext uri="{C183D7F6-B498-43B3-948B-1728B52AA6E4}">
                <adec:decorative xmlns=""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7" name="Slide Number Placeholder 5">
            <a:extLst>
              <a:ext uri="{FF2B5EF4-FFF2-40B4-BE49-F238E27FC236}">
                <a16:creationId xmlns:a16="http://schemas.microsoft.com/office/drawing/2014/main" id="{9008E442-552C-ED40-8CDA-74FA4F65F66D}"/>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1426724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Subhead/Bullet list one column">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14172" y="1192213"/>
            <a:ext cx="7907528"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9" name="Text Placeholder 6"/>
          <p:cNvSpPr>
            <a:spLocks noGrp="1"/>
          </p:cNvSpPr>
          <p:nvPr>
            <p:ph type="body" sz="quarter" idx="19" hasCustomPrompt="1"/>
          </p:nvPr>
        </p:nvSpPr>
        <p:spPr>
          <a:xfrm>
            <a:off x="614172" y="1752448"/>
            <a:ext cx="7907528" cy="431952"/>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11" name="Text Placeholder 11"/>
          <p:cNvSpPr>
            <a:spLocks noGrp="1"/>
          </p:cNvSpPr>
          <p:nvPr>
            <p:ph type="body" sz="quarter" idx="20" hasCustomPrompt="1"/>
          </p:nvPr>
        </p:nvSpPr>
        <p:spPr>
          <a:xfrm>
            <a:off x="614172" y="2309706"/>
            <a:ext cx="7907528" cy="2552807"/>
          </a:xfrm>
          <a:prstGeom prst="rect">
            <a:avLst/>
          </a:prstGeom>
        </p:spPr>
        <p:txBody>
          <a:bodyPr lIns="0">
            <a:noAutofit/>
          </a:bodyPr>
          <a:lstStyle>
            <a:lvl1pPr marL="198000" indent="-198000">
              <a:spcBef>
                <a:spcPts val="300"/>
              </a:spcBef>
              <a:spcAft>
                <a:spcPts val="300"/>
              </a:spcAft>
              <a:buFont typeface="Lucida Grande"/>
              <a:buChar char="-"/>
              <a:defRPr sz="1800" b="0" i="0" baseline="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First level</a:t>
            </a:r>
          </a:p>
          <a:p>
            <a:pPr lvl="1"/>
            <a:r>
              <a:rPr lang="en-GB" dirty="0"/>
              <a:t>Second level</a:t>
            </a:r>
          </a:p>
          <a:p>
            <a:pPr lvl="2"/>
            <a:r>
              <a:rPr lang="en-GB" dirty="0"/>
              <a:t>Third level</a:t>
            </a:r>
          </a:p>
        </p:txBody>
      </p:sp>
      <p:pic>
        <p:nvPicPr>
          <p:cNvPr id="10" name="Picture 9" descr="&quot;&quot;">
            <a:extLst>
              <a:ext uri="{C183D7F6-B498-43B3-948B-1728B52AA6E4}">
                <adec:decorative xmlns=""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7" name="Slide Number Placeholder 5">
            <a:extLst>
              <a:ext uri="{FF2B5EF4-FFF2-40B4-BE49-F238E27FC236}">
                <a16:creationId xmlns:a16="http://schemas.microsoft.com/office/drawing/2014/main" id="{9008E442-552C-ED40-8CDA-74FA4F65F66D}"/>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31123752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ullet list two columns">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14172" y="1192213"/>
            <a:ext cx="7907528"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8" name="Text Placeholder 6"/>
          <p:cNvSpPr>
            <a:spLocks noGrp="1"/>
          </p:cNvSpPr>
          <p:nvPr>
            <p:ph type="body" sz="quarter" idx="19" hasCustomPrompt="1"/>
          </p:nvPr>
        </p:nvSpPr>
        <p:spPr>
          <a:xfrm>
            <a:off x="614172" y="1752448"/>
            <a:ext cx="7907528" cy="431952"/>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9" name="Text Placeholder 11"/>
          <p:cNvSpPr>
            <a:spLocks noGrp="1"/>
          </p:cNvSpPr>
          <p:nvPr>
            <p:ph type="body" sz="quarter" idx="20" hasCustomPrompt="1"/>
          </p:nvPr>
        </p:nvSpPr>
        <p:spPr>
          <a:xfrm>
            <a:off x="614172" y="2258906"/>
            <a:ext cx="7907528" cy="2717907"/>
          </a:xfrm>
          <a:prstGeom prst="rect">
            <a:avLst/>
          </a:prstGeom>
        </p:spPr>
        <p:txBody>
          <a:bodyPr lIns="0" numCol="2">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Bullet list two columns</a:t>
            </a:r>
          </a:p>
          <a:p>
            <a:pPr lvl="1"/>
            <a:r>
              <a:rPr lang="en-GB" dirty="0"/>
              <a:t>Second level</a:t>
            </a:r>
          </a:p>
          <a:p>
            <a:pPr lvl="2"/>
            <a:r>
              <a:rPr lang="en-GB" dirty="0"/>
              <a:t>Third level</a:t>
            </a:r>
          </a:p>
        </p:txBody>
      </p:sp>
      <p:pic>
        <p:nvPicPr>
          <p:cNvPr id="10" name="Picture 9" descr="&quot;&quot;">
            <a:extLst>
              <a:ext uri="{C183D7F6-B498-43B3-948B-1728B52AA6E4}">
                <adec:decorative xmlns=""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7" name="Slide Number Placeholder 5">
            <a:extLst>
              <a:ext uri="{FF2B5EF4-FFF2-40B4-BE49-F238E27FC236}">
                <a16:creationId xmlns:a16="http://schemas.microsoft.com/office/drawing/2014/main" id="{63F1E7E8-C77B-9449-9C41-C649D6B2CD8F}"/>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32079041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ullet list three column">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14172" y="1192213"/>
            <a:ext cx="7907528"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8" name="Text Placeholder 6"/>
          <p:cNvSpPr>
            <a:spLocks noGrp="1"/>
          </p:cNvSpPr>
          <p:nvPr>
            <p:ph type="body" sz="quarter" idx="19" hasCustomPrompt="1"/>
          </p:nvPr>
        </p:nvSpPr>
        <p:spPr>
          <a:xfrm>
            <a:off x="614172" y="1752448"/>
            <a:ext cx="7907528" cy="431952"/>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9" name="Text Placeholder 11"/>
          <p:cNvSpPr>
            <a:spLocks noGrp="1"/>
          </p:cNvSpPr>
          <p:nvPr>
            <p:ph type="body" sz="quarter" idx="20" hasCustomPrompt="1"/>
          </p:nvPr>
        </p:nvSpPr>
        <p:spPr>
          <a:xfrm>
            <a:off x="614172" y="2258906"/>
            <a:ext cx="7907528" cy="2717907"/>
          </a:xfrm>
          <a:prstGeom prst="rect">
            <a:avLst/>
          </a:prstGeom>
        </p:spPr>
        <p:txBody>
          <a:bodyPr lIns="0" numCol="3">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Bullet list three columns</a:t>
            </a:r>
          </a:p>
          <a:p>
            <a:pPr lvl="1"/>
            <a:r>
              <a:rPr lang="en-GB" dirty="0"/>
              <a:t>Second level</a:t>
            </a:r>
          </a:p>
          <a:p>
            <a:pPr lvl="2"/>
            <a:r>
              <a:rPr lang="en-GB" dirty="0"/>
              <a:t>Third level</a:t>
            </a:r>
          </a:p>
        </p:txBody>
      </p:sp>
      <p:pic>
        <p:nvPicPr>
          <p:cNvPr id="10" name="Picture 9" descr="&quot;&quot;">
            <a:extLst>
              <a:ext uri="{C183D7F6-B498-43B3-948B-1728B52AA6E4}">
                <adec:decorative xmlns=""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7" name="Slide Number Placeholder 5">
            <a:extLst>
              <a:ext uri="{FF2B5EF4-FFF2-40B4-BE49-F238E27FC236}">
                <a16:creationId xmlns:a16="http://schemas.microsoft.com/office/drawing/2014/main" id="{E6527F58-0398-A947-8487-9CAB1F088870}"/>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13887412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614172" y="1188588"/>
            <a:ext cx="7915656"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15" name="Text Placeholder 6"/>
          <p:cNvSpPr>
            <a:spLocks noGrp="1"/>
          </p:cNvSpPr>
          <p:nvPr>
            <p:ph type="body" sz="quarter" idx="12" hasCustomPrompt="1"/>
          </p:nvPr>
        </p:nvSpPr>
        <p:spPr>
          <a:xfrm>
            <a:off x="614172" y="1790548"/>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16" name="Text Placeholder 11"/>
          <p:cNvSpPr>
            <a:spLocks noGrp="1"/>
          </p:cNvSpPr>
          <p:nvPr>
            <p:ph type="body" sz="quarter" idx="18"/>
          </p:nvPr>
        </p:nvSpPr>
        <p:spPr>
          <a:xfrm>
            <a:off x="614172" y="2182707"/>
            <a:ext cx="3970528" cy="2794106"/>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
        <p:nvSpPr>
          <p:cNvPr id="17" name="Text Placeholder 6"/>
          <p:cNvSpPr>
            <a:spLocks noGrp="1"/>
          </p:cNvSpPr>
          <p:nvPr>
            <p:ph type="body" sz="quarter" idx="20" hasCustomPrompt="1"/>
          </p:nvPr>
        </p:nvSpPr>
        <p:spPr>
          <a:xfrm>
            <a:off x="4724400" y="1790548"/>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18" name="Text Placeholder 11"/>
          <p:cNvSpPr>
            <a:spLocks noGrp="1"/>
          </p:cNvSpPr>
          <p:nvPr>
            <p:ph type="body" sz="quarter" idx="21"/>
          </p:nvPr>
        </p:nvSpPr>
        <p:spPr>
          <a:xfrm>
            <a:off x="4724400" y="2182707"/>
            <a:ext cx="3970528" cy="2794106"/>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pic>
        <p:nvPicPr>
          <p:cNvPr id="10" name="Picture 9" descr="&quot;&quot;">
            <a:extLst>
              <a:ext uri="{C183D7F6-B498-43B3-948B-1728B52AA6E4}">
                <adec:decorative xmlns=""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8" name="Slide Number Placeholder 5">
            <a:extLst>
              <a:ext uri="{FF2B5EF4-FFF2-40B4-BE49-F238E27FC236}">
                <a16:creationId xmlns:a16="http://schemas.microsoft.com/office/drawing/2014/main" id="{6697C437-15B1-6B4E-820F-F4B9AC40F90B}"/>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20725768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blank">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14172" y="1192213"/>
            <a:ext cx="7907528"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pic>
        <p:nvPicPr>
          <p:cNvPr id="10" name="Picture 9" descr="&quot;&quot;">
            <a:extLst>
              <a:ext uri="{C183D7F6-B498-43B3-948B-1728B52AA6E4}">
                <adec:decorative xmlns=""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5" name="Slide Number Placeholder 5">
            <a:extLst>
              <a:ext uri="{FF2B5EF4-FFF2-40B4-BE49-F238E27FC236}">
                <a16:creationId xmlns:a16="http://schemas.microsoft.com/office/drawing/2014/main" id="{E2605B3C-76AB-7C44-89B6-69DB9CE354BF}"/>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1000833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left/Text righ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14172" y="1188588"/>
            <a:ext cx="3149600"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7" name="Text Placeholder 6"/>
          <p:cNvSpPr>
            <a:spLocks noGrp="1"/>
          </p:cNvSpPr>
          <p:nvPr>
            <p:ph type="body" sz="quarter" idx="13" hasCustomPrompt="1"/>
          </p:nvPr>
        </p:nvSpPr>
        <p:spPr>
          <a:xfrm>
            <a:off x="614172" y="2196948"/>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subhead</a:t>
            </a:r>
            <a:endParaRPr lang="en-US" dirty="0"/>
          </a:p>
        </p:txBody>
      </p:sp>
      <p:sp>
        <p:nvSpPr>
          <p:cNvPr id="9" name="Text Placeholder 11"/>
          <p:cNvSpPr>
            <a:spLocks noGrp="1"/>
          </p:cNvSpPr>
          <p:nvPr>
            <p:ph type="body" sz="quarter" idx="21"/>
          </p:nvPr>
        </p:nvSpPr>
        <p:spPr>
          <a:xfrm>
            <a:off x="4559300" y="1203220"/>
            <a:ext cx="4216400" cy="3698980"/>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pic>
        <p:nvPicPr>
          <p:cNvPr id="10" name="Picture 9" descr="&quot;&quot;">
            <a:extLst>
              <a:ext uri="{C183D7F6-B498-43B3-948B-1728B52AA6E4}">
                <adec:decorative xmlns=""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8" name="Slide Number Placeholder 5">
            <a:extLst>
              <a:ext uri="{FF2B5EF4-FFF2-40B4-BE49-F238E27FC236}">
                <a16:creationId xmlns:a16="http://schemas.microsoft.com/office/drawing/2014/main" id="{9633F8C1-4EA3-184A-9B17-D7331273E90B}"/>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2604214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subhead/image editable">
    <p:spTree>
      <p:nvGrpSpPr>
        <p:cNvPr id="1" name=""/>
        <p:cNvGrpSpPr/>
        <p:nvPr/>
      </p:nvGrpSpPr>
      <p:grpSpPr>
        <a:xfrm>
          <a:off x="0" y="0"/>
          <a:ext cx="0" cy="0"/>
          <a:chOff x="0" y="0"/>
          <a:chExt cx="0" cy="0"/>
        </a:xfrm>
      </p:grpSpPr>
      <p:sp>
        <p:nvSpPr>
          <p:cNvPr id="4" name="Picture Placeholder 3" descr="&quot;&quot;">
            <a:extLst>
              <a:ext uri="{FF2B5EF4-FFF2-40B4-BE49-F238E27FC236}">
                <a16:creationId xmlns:a16="http://schemas.microsoft.com/office/drawing/2014/main" id="{5A51C806-9317-4444-AF29-F6B5A5D8C4D1}"/>
              </a:ext>
              <a:ext uri="{C183D7F6-B498-43B3-948B-1728B52AA6E4}">
                <adec:decorative xmlns="" xmlns:adec="http://schemas.microsoft.com/office/drawing/2017/decorative" val="0"/>
              </a:ext>
            </a:extLst>
          </p:cNvPr>
          <p:cNvSpPr>
            <a:spLocks noGrp="1"/>
          </p:cNvSpPr>
          <p:nvPr>
            <p:ph type="pic" sz="quarter" idx="14" hasCustomPrompt="1"/>
          </p:nvPr>
        </p:nvSpPr>
        <p:spPr>
          <a:xfrm>
            <a:off x="0" y="0"/>
            <a:ext cx="9144000" cy="5143500"/>
          </a:xfrm>
          <a:prstGeom prst="rect">
            <a:avLst/>
          </a:prstGeom>
        </p:spPr>
        <p:txBody>
          <a:bodyPr/>
          <a:lstStyle>
            <a:lvl1pPr marL="0" indent="0">
              <a:buNone/>
              <a:defRPr sz="1600">
                <a:latin typeface="+mn-lt"/>
              </a:defRPr>
            </a:lvl1pPr>
          </a:lstStyle>
          <a:p>
            <a:r>
              <a:rPr lang="en-GB" dirty="0"/>
              <a:t>Drag picture to placeholder or click icon to add</a:t>
            </a:r>
            <a:endParaRPr lang="en-US" dirty="0"/>
          </a:p>
        </p:txBody>
      </p:sp>
      <p:sp>
        <p:nvSpPr>
          <p:cNvPr id="12" name="Picture Placeholder 11" descr="&quot;&quot;">
            <a:extLst>
              <a:ext uri="{C183D7F6-B498-43B3-948B-1728B52AA6E4}">
                <adec:decorative xmlns="" xmlns:adec="http://schemas.microsoft.com/office/drawing/2017/decorative" val="0"/>
              </a:ext>
            </a:extLst>
          </p:cNvPr>
          <p:cNvSpPr>
            <a:spLocks noGrp="1"/>
          </p:cNvSpPr>
          <p:nvPr>
            <p:ph type="pic" sz="quarter" idx="13" hasCustomPrompt="1"/>
          </p:nvPr>
        </p:nvSpPr>
        <p:spPr>
          <a:xfrm>
            <a:off x="615602" y="349201"/>
            <a:ext cx="7915275" cy="619125"/>
          </a:xfrm>
          <a:prstGeom prst="rect">
            <a:avLst/>
          </a:prstGeom>
          <a:solidFill>
            <a:schemeClr val="accent1"/>
          </a:solidFill>
        </p:spPr>
        <p:txBody>
          <a:bodyPr/>
          <a:lstStyle>
            <a:lvl1pPr marL="0" indent="0">
              <a:buNone/>
              <a:defRPr sz="1800" baseline="0"/>
            </a:lvl1pPr>
          </a:lstStyle>
          <a:p>
            <a:r>
              <a:rPr lang="en-US" dirty="0"/>
              <a:t>For ‘UoLRedBandlogo_ppt16.9.png’ image only</a:t>
            </a:r>
          </a:p>
        </p:txBody>
      </p:sp>
      <p:sp>
        <p:nvSpPr>
          <p:cNvPr id="9" name="Title 3">
            <a:extLst>
              <a:ext uri="{FF2B5EF4-FFF2-40B4-BE49-F238E27FC236}">
                <a16:creationId xmlns:a16="http://schemas.microsoft.com/office/drawing/2014/main" id="{F7845BF4-8026-1E44-A3DE-346D30878DEC}"/>
              </a:ext>
            </a:extLst>
          </p:cNvPr>
          <p:cNvSpPr>
            <a:spLocks noGrp="1"/>
          </p:cNvSpPr>
          <p:nvPr>
            <p:ph type="title" hasCustomPrompt="1"/>
          </p:nvPr>
        </p:nvSpPr>
        <p:spPr>
          <a:xfrm>
            <a:off x="2349500" y="1652629"/>
            <a:ext cx="4445000" cy="1812846"/>
          </a:xfrm>
          <a:prstGeom prst="rect">
            <a:avLst/>
          </a:prstGeom>
          <a:solidFill>
            <a:schemeClr val="bg1"/>
          </a:solidFill>
        </p:spPr>
        <p:txBody>
          <a:bodyPr vert="horz" lIns="360000" tIns="187200" rIns="360000" bIns="187200">
            <a:normAutofit/>
          </a:bodyPr>
          <a:lstStyle>
            <a:lvl1pPr algn="l">
              <a:defRPr b="1" baseline="0">
                <a:solidFill>
                  <a:schemeClr val="accent1"/>
                </a:solidFill>
              </a:defRPr>
            </a:lvl1pPr>
          </a:lstStyle>
          <a:p>
            <a:r>
              <a:rPr lang="en-GB" dirty="0"/>
              <a:t>Click to add title</a:t>
            </a:r>
            <a:endParaRPr lang="en-US" dirty="0"/>
          </a:p>
        </p:txBody>
      </p:sp>
      <p:sp>
        <p:nvSpPr>
          <p:cNvPr id="5" name="Slide Number Placeholder 5">
            <a:extLst>
              <a:ext uri="{FF2B5EF4-FFF2-40B4-BE49-F238E27FC236}">
                <a16:creationId xmlns:a16="http://schemas.microsoft.com/office/drawing/2014/main" id="{27BFA3A2-9D92-1B4F-B794-2224C0008865}"/>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
        <p:nvSpPr>
          <p:cNvPr id="10" name="Text Placeholder 6">
            <a:extLst>
              <a:ext uri="{FF2B5EF4-FFF2-40B4-BE49-F238E27FC236}">
                <a16:creationId xmlns:a16="http://schemas.microsoft.com/office/drawing/2014/main" id="{6D07975E-86A5-A84B-8D50-C0E44AE0D5F4}"/>
              </a:ext>
            </a:extLst>
          </p:cNvPr>
          <p:cNvSpPr>
            <a:spLocks noGrp="1"/>
          </p:cNvSpPr>
          <p:nvPr>
            <p:ph type="body" sz="quarter" idx="12" hasCustomPrompt="1"/>
          </p:nvPr>
        </p:nvSpPr>
        <p:spPr>
          <a:xfrm>
            <a:off x="2349500" y="3456905"/>
            <a:ext cx="4445000" cy="747388"/>
          </a:xfrm>
          <a:prstGeom prst="rect">
            <a:avLst/>
          </a:prstGeom>
          <a:solidFill>
            <a:schemeClr val="bg2"/>
          </a:solidFill>
        </p:spPr>
        <p:txBody>
          <a:bodyPr lIns="360000" tIns="187200" rIns="360000" bIns="187200" anchor="ctr" anchorCtr="0">
            <a:noAutofit/>
          </a:bodyPr>
          <a:lstStyle>
            <a:lvl1pPr marL="0" indent="0">
              <a:buNone/>
              <a:defRPr sz="2000" b="0" i="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Tree>
    <p:extLst>
      <p:ext uri="{BB962C8B-B14F-4D97-AF65-F5344CB8AC3E}">
        <p14:creationId xmlns:p14="http://schemas.microsoft.com/office/powerpoint/2010/main" val="9044925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left/Image righ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614172" y="1188588"/>
            <a:ext cx="3149600"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7" name="Text Placeholder 6"/>
          <p:cNvSpPr>
            <a:spLocks noGrp="1"/>
          </p:cNvSpPr>
          <p:nvPr>
            <p:ph type="body" sz="quarter" idx="12" hasCustomPrompt="1"/>
          </p:nvPr>
        </p:nvSpPr>
        <p:spPr>
          <a:xfrm>
            <a:off x="614172" y="2193971"/>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Subhead</a:t>
            </a:r>
            <a:endParaRPr lang="en-US" dirty="0"/>
          </a:p>
        </p:txBody>
      </p:sp>
      <p:sp>
        <p:nvSpPr>
          <p:cNvPr id="11" name="Text Placeholder 11"/>
          <p:cNvSpPr>
            <a:spLocks noGrp="1"/>
          </p:cNvSpPr>
          <p:nvPr>
            <p:ph type="body" sz="quarter" idx="18"/>
          </p:nvPr>
        </p:nvSpPr>
        <p:spPr>
          <a:xfrm>
            <a:off x="614172" y="2586130"/>
            <a:ext cx="3970528" cy="2390683"/>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
        <p:nvSpPr>
          <p:cNvPr id="3" name="Picture Placeholder 2" descr="&quot;&quot;">
            <a:extLst>
              <a:ext uri="{C183D7F6-B498-43B3-948B-1728B52AA6E4}">
                <adec:decorative xmlns="" xmlns:adec="http://schemas.microsoft.com/office/drawing/2017/decorative" val="0"/>
              </a:ext>
            </a:extLst>
          </p:cNvPr>
          <p:cNvSpPr>
            <a:spLocks noGrp="1"/>
          </p:cNvSpPr>
          <p:nvPr>
            <p:ph type="pic" sz="quarter" idx="13"/>
          </p:nvPr>
        </p:nvSpPr>
        <p:spPr>
          <a:xfrm>
            <a:off x="4572000" y="1201738"/>
            <a:ext cx="4572000" cy="3565525"/>
          </a:xfrm>
          <a:prstGeom prst="rect">
            <a:avLst/>
          </a:prstGeom>
          <a:solidFill>
            <a:schemeClr val="tx2">
              <a:lumMod val="20000"/>
              <a:lumOff val="80000"/>
            </a:schemeClr>
          </a:solidFill>
        </p:spPr>
        <p:txBody>
          <a:bodyPr/>
          <a:lstStyle>
            <a:lvl1pPr marL="0" indent="0">
              <a:buNone/>
              <a:defRPr sz="1800">
                <a:latin typeface="+mj-lt"/>
              </a:defRPr>
            </a:lvl1pPr>
          </a:lstStyle>
          <a:p>
            <a:r>
              <a:rPr lang="en-GB" dirty="0"/>
              <a:t>Drag picture to placeholder or click icon to add</a:t>
            </a:r>
            <a:endParaRPr lang="en-US" dirty="0"/>
          </a:p>
        </p:txBody>
      </p:sp>
      <p:pic>
        <p:nvPicPr>
          <p:cNvPr id="10" name="Picture 9" descr="&quot;&quot;">
            <a:extLst>
              <a:ext uri="{C183D7F6-B498-43B3-948B-1728B52AA6E4}">
                <adec:decorative xmlns=""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9" name="Slide Number Placeholder 5">
            <a:extLst>
              <a:ext uri="{FF2B5EF4-FFF2-40B4-BE49-F238E27FC236}">
                <a16:creationId xmlns:a16="http://schemas.microsoft.com/office/drawing/2014/main" id="{AD5A5362-FC22-DF4B-9E6F-A0E1C0DD1A8E}"/>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31540205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Content/Grey logo band">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342900" y="366713"/>
            <a:ext cx="8445500"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8" name="Content Placeholder 7"/>
          <p:cNvSpPr>
            <a:spLocks noGrp="1"/>
          </p:cNvSpPr>
          <p:nvPr>
            <p:ph sz="quarter" idx="11"/>
          </p:nvPr>
        </p:nvSpPr>
        <p:spPr>
          <a:xfrm>
            <a:off x="342900" y="914401"/>
            <a:ext cx="8445500" cy="3060700"/>
          </a:xfrm>
          <a:prstGeom prst="rect">
            <a:avLst/>
          </a:prstGeom>
        </p:spPr>
        <p:txBody>
          <a:bodyPr lIns="0"/>
          <a:lstStyle>
            <a:lvl1pPr marL="162000" indent="-162000">
              <a:spcBef>
                <a:spcPts val="300"/>
              </a:spcBef>
              <a:spcAft>
                <a:spcPts val="300"/>
              </a:spcAft>
              <a:buFont typeface="Lucida Grande"/>
              <a:buChar char="-"/>
              <a:defRPr sz="1800">
                <a:latin typeface="+mj-lt"/>
              </a:defRPr>
            </a:lvl1pPr>
            <a:lvl2pPr marL="417600" indent="-212400">
              <a:spcBef>
                <a:spcPts val="300"/>
              </a:spcBef>
              <a:spcAft>
                <a:spcPts val="300"/>
              </a:spcAft>
              <a:buFont typeface="Lucida Grande"/>
              <a:buChar char="-"/>
              <a:defRPr sz="1800">
                <a:latin typeface="+mj-lt"/>
              </a:defRPr>
            </a:lvl2pPr>
            <a:lvl3pPr marL="568800" indent="-158400">
              <a:spcBef>
                <a:spcPts val="300"/>
              </a:spcBef>
              <a:spcAft>
                <a:spcPts val="300"/>
              </a:spcAft>
              <a:buFont typeface="Lucida Grande"/>
              <a:buChar char="-"/>
              <a:defRPr sz="1800">
                <a:latin typeface="+mj-lt"/>
              </a:defRPr>
            </a:lvl3pPr>
            <a:lvl4pPr marL="774000" indent="-158400">
              <a:spcBef>
                <a:spcPts val="300"/>
              </a:spcBef>
              <a:spcAft>
                <a:spcPts val="300"/>
              </a:spcAft>
              <a:buFont typeface="Lucida Grande"/>
              <a:buChar char="-"/>
              <a:defRPr sz="1800">
                <a:latin typeface="+mj-lt"/>
              </a:defRPr>
            </a:lvl4pPr>
            <a:lvl5pPr marL="943200" indent="-158400">
              <a:spcBef>
                <a:spcPts val="300"/>
              </a:spcBef>
              <a:spcAft>
                <a:spcPts val="300"/>
              </a:spcAft>
              <a:buFont typeface="Lucida Grande"/>
              <a:buChar char="-"/>
              <a:defRPr sz="1800">
                <a:latin typeface="+mj-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2" name="Picture 1" descr="&quot;&quot;">
            <a:extLst>
              <a:ext uri="{C183D7F6-B498-43B3-948B-1728B52AA6E4}">
                <adec:decorative xmlns=""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2900" y="4292600"/>
            <a:ext cx="8446008" cy="527304"/>
          </a:xfrm>
          <a:prstGeom prst="rect">
            <a:avLst/>
          </a:prstGeom>
        </p:spPr>
      </p:pic>
      <p:sp>
        <p:nvSpPr>
          <p:cNvPr id="6" name="Slide Number Placeholder 5">
            <a:extLst>
              <a:ext uri="{FF2B5EF4-FFF2-40B4-BE49-F238E27FC236}">
                <a16:creationId xmlns:a16="http://schemas.microsoft.com/office/drawing/2014/main" id="{5D78585B-3519-EA4C-8EFE-828830A1A9DF}"/>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14624175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Grey logo band">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42900" y="366713"/>
            <a:ext cx="8445500"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pic>
        <p:nvPicPr>
          <p:cNvPr id="2" name="Picture 1" descr="&quot;&quot;">
            <a:extLst>
              <a:ext uri="{C183D7F6-B498-43B3-948B-1728B52AA6E4}">
                <adec:decorative xmlns=""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2900" y="4292600"/>
            <a:ext cx="8446008" cy="527304"/>
          </a:xfrm>
          <a:prstGeom prst="rect">
            <a:avLst/>
          </a:prstGeom>
        </p:spPr>
      </p:pic>
      <p:sp>
        <p:nvSpPr>
          <p:cNvPr id="5" name="Slide Number Placeholder 5">
            <a:extLst>
              <a:ext uri="{FF2B5EF4-FFF2-40B4-BE49-F238E27FC236}">
                <a16:creationId xmlns:a16="http://schemas.microsoft.com/office/drawing/2014/main" id="{0C79F5E8-6F33-6448-9D61-25C04DA7CEA1}"/>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34051517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411511"/>
            <a:ext cx="8229600" cy="573881"/>
          </a:xfrm>
        </p:spPr>
        <p:txBody>
          <a:bodyPr/>
          <a:lstStyle>
            <a:lvl1pPr>
              <a:defRPr sz="2800" b="1">
                <a:solidFill>
                  <a:srgbClr val="C00000"/>
                </a:solidFill>
                <a:latin typeface="Calibri" panose="020F0502020204030204" pitchFamily="34" charset="0"/>
              </a:defRPr>
            </a:lvl1pPr>
          </a:lstStyle>
          <a:p>
            <a:r>
              <a:rPr lang="en-GB" noProof="0" dirty="0"/>
              <a:t>Click to edit Master title style</a:t>
            </a:r>
          </a:p>
        </p:txBody>
      </p:sp>
      <p:sp>
        <p:nvSpPr>
          <p:cNvPr id="12" name="Slide Number Placeholder 5"/>
          <p:cNvSpPr>
            <a:spLocks noGrp="1"/>
          </p:cNvSpPr>
          <p:nvPr>
            <p:ph type="sldNum" sz="quarter" idx="4"/>
          </p:nvPr>
        </p:nvSpPr>
        <p:spPr>
          <a:xfrm>
            <a:off x="467544" y="4785996"/>
            <a:ext cx="360040" cy="273844"/>
          </a:xfrm>
          <a:prstGeom prst="rect">
            <a:avLst/>
          </a:prstGeom>
        </p:spPr>
        <p:txBody>
          <a:bodyPr vert="horz" lIns="91440" tIns="45720" rIns="91440" bIns="45720" rtlCol="0" anchor="ctr"/>
          <a:lstStyle>
            <a:lvl1pPr algn="l">
              <a:defRPr sz="750">
                <a:solidFill>
                  <a:schemeClr val="tx1">
                    <a:tint val="75000"/>
                  </a:schemeClr>
                </a:solidFill>
              </a:defRPr>
            </a:lvl1pPr>
          </a:lstStyle>
          <a:p>
            <a:fld id="{58687779-E69B-7343-8F6F-422D6150DAE5}" type="slidenum">
              <a:rPr lang="en-US" smtClean="0"/>
              <a:pPr/>
              <a:t>‹#›</a:t>
            </a:fld>
            <a:endParaRPr lang="en-US" dirty="0"/>
          </a:p>
        </p:txBody>
      </p:sp>
      <p:sp>
        <p:nvSpPr>
          <p:cNvPr id="13" name="Footer Placeholder 4"/>
          <p:cNvSpPr>
            <a:spLocks noGrp="1"/>
          </p:cNvSpPr>
          <p:nvPr>
            <p:ph type="ftr" sz="quarter" idx="3"/>
          </p:nvPr>
        </p:nvSpPr>
        <p:spPr>
          <a:xfrm>
            <a:off x="755576" y="4785996"/>
            <a:ext cx="3183632" cy="273844"/>
          </a:xfrm>
          <a:prstGeom prst="rect">
            <a:avLst/>
          </a:prstGeom>
          <a:ln>
            <a:noFill/>
          </a:ln>
        </p:spPr>
        <p:txBody>
          <a:bodyPr vert="horz" lIns="91440" tIns="45720" rIns="91440" bIns="45720" rtlCol="0" anchor="ctr"/>
          <a:lstStyle>
            <a:lvl1pPr algn="ctr">
              <a:tabLst/>
              <a:defRPr sz="750">
                <a:solidFill>
                  <a:schemeClr val="tx1">
                    <a:tint val="75000"/>
                  </a:schemeClr>
                </a:solidFill>
              </a:defRPr>
            </a:lvl1pPr>
          </a:lstStyle>
          <a:p>
            <a:pPr algn="l"/>
            <a:r>
              <a:rPr lang="en-US"/>
              <a:t>University of Leicester</a:t>
            </a:r>
            <a:endParaRPr lang="en-US" dirty="0"/>
          </a:p>
        </p:txBody>
      </p:sp>
      <p:sp>
        <p:nvSpPr>
          <p:cNvPr id="15" name="Text Placeholder 2"/>
          <p:cNvSpPr>
            <a:spLocks noGrp="1"/>
          </p:cNvSpPr>
          <p:nvPr>
            <p:ph type="body" idx="1"/>
          </p:nvPr>
        </p:nvSpPr>
        <p:spPr>
          <a:xfrm>
            <a:off x="457200" y="1097327"/>
            <a:ext cx="4040188" cy="479822"/>
          </a:xfrm>
        </p:spPr>
        <p:txBody>
          <a:bodyPr anchor="ctr"/>
          <a:lstStyle>
            <a:lvl1pPr marL="0" indent="0">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16" name="Content Placeholder 3"/>
          <p:cNvSpPr>
            <a:spLocks noGrp="1"/>
          </p:cNvSpPr>
          <p:nvPr>
            <p:ph sz="half" idx="2"/>
          </p:nvPr>
        </p:nvSpPr>
        <p:spPr>
          <a:xfrm>
            <a:off x="457200" y="1577149"/>
            <a:ext cx="4040188" cy="2963466"/>
          </a:xfrm>
        </p:spPr>
        <p:txBody>
          <a:bodyPr/>
          <a:lstStyle>
            <a:lvl1pPr>
              <a:defRPr sz="1500"/>
            </a:lvl1pPr>
            <a:lvl2pPr>
              <a:defRPr sz="1350"/>
            </a:lvl2pPr>
            <a:lvl3pPr>
              <a:defRPr sz="1350"/>
            </a:lvl3pPr>
            <a:lvl4pPr>
              <a:defRPr sz="1350"/>
            </a:lvl4pPr>
            <a:lvl5pPr>
              <a:defRPr sz="1350"/>
            </a:lvl5pPr>
            <a:lvl6pPr>
              <a:defRPr sz="1200"/>
            </a:lvl6pPr>
            <a:lvl7pPr>
              <a:defRPr sz="1200"/>
            </a:lvl7pPr>
            <a:lvl8pPr>
              <a:defRPr sz="1200"/>
            </a:lvl8pPr>
            <a:lvl9pPr>
              <a:defRPr sz="12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Text Placeholder 4"/>
          <p:cNvSpPr>
            <a:spLocks noGrp="1"/>
          </p:cNvSpPr>
          <p:nvPr>
            <p:ph type="body" sz="quarter" idx="10"/>
          </p:nvPr>
        </p:nvSpPr>
        <p:spPr>
          <a:xfrm>
            <a:off x="4645026" y="1097327"/>
            <a:ext cx="4041775" cy="479822"/>
          </a:xfrm>
        </p:spPr>
        <p:txBody>
          <a:bodyPr anchor="ctr"/>
          <a:lstStyle>
            <a:lvl1pPr marL="0" indent="0">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18" name="Content Placeholder 5"/>
          <p:cNvSpPr>
            <a:spLocks noGrp="1"/>
          </p:cNvSpPr>
          <p:nvPr>
            <p:ph sz="quarter" idx="11"/>
          </p:nvPr>
        </p:nvSpPr>
        <p:spPr>
          <a:xfrm>
            <a:off x="4645026" y="1577149"/>
            <a:ext cx="4041775" cy="2963466"/>
          </a:xfrm>
        </p:spPr>
        <p:txBody>
          <a:bodyPr/>
          <a:lstStyle>
            <a:lvl1pPr>
              <a:defRPr sz="1500"/>
            </a:lvl1pPr>
            <a:lvl2pPr>
              <a:defRPr sz="1350"/>
            </a:lvl2pPr>
            <a:lvl3pPr>
              <a:defRPr sz="1350"/>
            </a:lvl3pPr>
            <a:lvl4pPr>
              <a:defRPr sz="1350"/>
            </a:lvl4pPr>
            <a:lvl5pPr>
              <a:defRPr sz="1350"/>
            </a:lvl5pPr>
            <a:lvl6pPr>
              <a:defRPr sz="1200"/>
            </a:lvl6pPr>
            <a:lvl7pPr>
              <a:defRPr sz="1200"/>
            </a:lvl7pPr>
            <a:lvl8pPr>
              <a:defRPr sz="1200"/>
            </a:lvl8pPr>
            <a:lvl9pPr>
              <a:defRPr sz="12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23305" y="4807337"/>
            <a:ext cx="1220061" cy="244727"/>
          </a:xfrm>
          <a:prstGeom prst="rect">
            <a:avLst/>
          </a:prstGeom>
        </p:spPr>
      </p:pic>
    </p:spTree>
    <p:extLst>
      <p:ext uri="{BB962C8B-B14F-4D97-AF65-F5344CB8AC3E}">
        <p14:creationId xmlns:p14="http://schemas.microsoft.com/office/powerpoint/2010/main" val="2257375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subhead/image fix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2349500" y="1652629"/>
            <a:ext cx="4445000" cy="1812846"/>
          </a:xfrm>
          <a:prstGeom prst="rect">
            <a:avLst/>
          </a:prstGeom>
          <a:solidFill>
            <a:schemeClr val="bg1"/>
          </a:solidFill>
        </p:spPr>
        <p:txBody>
          <a:bodyPr vert="horz" lIns="360000" tIns="187200" rIns="360000" bIns="187200">
            <a:normAutofit/>
          </a:bodyPr>
          <a:lstStyle>
            <a:lvl1pPr algn="l">
              <a:defRPr b="1" baseline="0">
                <a:solidFill>
                  <a:schemeClr val="tx1"/>
                </a:solidFill>
              </a:defRPr>
            </a:lvl1pPr>
          </a:lstStyle>
          <a:p>
            <a:r>
              <a:rPr lang="en-GB" dirty="0"/>
              <a:t>Click to add title</a:t>
            </a:r>
            <a:endParaRPr lang="en-US" dirty="0"/>
          </a:p>
        </p:txBody>
      </p:sp>
      <p:sp>
        <p:nvSpPr>
          <p:cNvPr id="8" name="Text Placeholder 6"/>
          <p:cNvSpPr>
            <a:spLocks noGrp="1"/>
          </p:cNvSpPr>
          <p:nvPr>
            <p:ph type="body" sz="quarter" idx="12" hasCustomPrompt="1"/>
          </p:nvPr>
        </p:nvSpPr>
        <p:spPr>
          <a:xfrm>
            <a:off x="2349500" y="3456905"/>
            <a:ext cx="4445000" cy="747388"/>
          </a:xfrm>
          <a:prstGeom prst="rect">
            <a:avLst/>
          </a:prstGeom>
          <a:solidFill>
            <a:schemeClr val="bg2"/>
          </a:solidFill>
        </p:spPr>
        <p:txBody>
          <a:bodyPr lIns="360000" tIns="187200" rIns="360000" bIns="187200" anchor="ctr" anchorCtr="0">
            <a:noAutofit/>
          </a:bodyPr>
          <a:lstStyle>
            <a:lvl1pPr marL="0" indent="0">
              <a:buNone/>
              <a:defRPr sz="2000" b="0" i="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pic>
        <p:nvPicPr>
          <p:cNvPr id="7" name="Picture 6" descr="&quot;&quot;">
            <a:extLst>
              <a:ext uri="{FF2B5EF4-FFF2-40B4-BE49-F238E27FC236}">
                <a16:creationId xmlns:a16="http://schemas.microsoft.com/office/drawing/2014/main" id="{2D45F4CB-A079-3949-B6FF-655AAA236275}"/>
              </a:ext>
              <a:ext uri="{C183D7F6-B498-43B3-948B-1728B52AA6E4}">
                <adec:decorative xmlns="" xmlns:adec="http://schemas.microsoft.com/office/drawing/2017/decorative" val="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5" name="Slide Number Placeholder 5">
            <a:extLst>
              <a:ext uri="{FF2B5EF4-FFF2-40B4-BE49-F238E27FC236}">
                <a16:creationId xmlns:a16="http://schemas.microsoft.com/office/drawing/2014/main" id="{63D7509D-096F-DB43-9709-E0C38A96B355}"/>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22967613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subhead/image editable">
    <p:spTree>
      <p:nvGrpSpPr>
        <p:cNvPr id="1" name=""/>
        <p:cNvGrpSpPr/>
        <p:nvPr/>
      </p:nvGrpSpPr>
      <p:grpSpPr>
        <a:xfrm>
          <a:off x="0" y="0"/>
          <a:ext cx="0" cy="0"/>
          <a:chOff x="0" y="0"/>
          <a:chExt cx="0" cy="0"/>
        </a:xfrm>
      </p:grpSpPr>
      <p:sp>
        <p:nvSpPr>
          <p:cNvPr id="4" name="Picture Placeholder 3" descr="&quot;&quot;">
            <a:extLst>
              <a:ext uri="{FF2B5EF4-FFF2-40B4-BE49-F238E27FC236}">
                <a16:creationId xmlns:a16="http://schemas.microsoft.com/office/drawing/2014/main" id="{5A51C806-9317-4444-AF29-F6B5A5D8C4D1}"/>
              </a:ext>
              <a:ext uri="{C183D7F6-B498-43B3-948B-1728B52AA6E4}">
                <adec:decorative xmlns="" xmlns:adec="http://schemas.microsoft.com/office/drawing/2017/decorative" val="0"/>
              </a:ext>
            </a:extLst>
          </p:cNvPr>
          <p:cNvSpPr>
            <a:spLocks noGrp="1"/>
          </p:cNvSpPr>
          <p:nvPr>
            <p:ph type="pic" sz="quarter" idx="14" hasCustomPrompt="1"/>
          </p:nvPr>
        </p:nvSpPr>
        <p:spPr>
          <a:xfrm>
            <a:off x="0" y="0"/>
            <a:ext cx="9144000" cy="5143500"/>
          </a:xfrm>
          <a:prstGeom prst="rect">
            <a:avLst/>
          </a:prstGeom>
        </p:spPr>
        <p:txBody>
          <a:bodyPr/>
          <a:lstStyle>
            <a:lvl1pPr marL="0" indent="0">
              <a:buNone/>
              <a:defRPr sz="1600">
                <a:latin typeface="+mn-lt"/>
              </a:defRPr>
            </a:lvl1pPr>
          </a:lstStyle>
          <a:p>
            <a:r>
              <a:rPr lang="en-GB" dirty="0"/>
              <a:t>Drag picture to placeholder or click icon to add</a:t>
            </a:r>
            <a:endParaRPr lang="en-US" dirty="0"/>
          </a:p>
        </p:txBody>
      </p:sp>
      <p:sp>
        <p:nvSpPr>
          <p:cNvPr id="12" name="Picture Placeholder 11" descr="&quot;&quot;">
            <a:extLst>
              <a:ext uri="{C183D7F6-B498-43B3-948B-1728B52AA6E4}">
                <adec:decorative xmlns="" xmlns:adec="http://schemas.microsoft.com/office/drawing/2017/decorative" val="0"/>
              </a:ext>
            </a:extLst>
          </p:cNvPr>
          <p:cNvSpPr>
            <a:spLocks noGrp="1"/>
          </p:cNvSpPr>
          <p:nvPr>
            <p:ph type="pic" sz="quarter" idx="13" hasCustomPrompt="1"/>
          </p:nvPr>
        </p:nvSpPr>
        <p:spPr>
          <a:xfrm>
            <a:off x="615602" y="349201"/>
            <a:ext cx="7915275" cy="619125"/>
          </a:xfrm>
          <a:prstGeom prst="rect">
            <a:avLst/>
          </a:prstGeom>
          <a:solidFill>
            <a:schemeClr val="accent1"/>
          </a:solidFill>
        </p:spPr>
        <p:txBody>
          <a:bodyPr/>
          <a:lstStyle>
            <a:lvl1pPr marL="0" indent="0">
              <a:buNone/>
              <a:defRPr sz="1800" baseline="0"/>
            </a:lvl1pPr>
          </a:lstStyle>
          <a:p>
            <a:r>
              <a:rPr lang="en-US" dirty="0"/>
              <a:t>For ‘UoLRedBandlogo_ppt16.9.png’ image only</a:t>
            </a:r>
          </a:p>
        </p:txBody>
      </p:sp>
      <p:sp>
        <p:nvSpPr>
          <p:cNvPr id="9" name="Title 3">
            <a:extLst>
              <a:ext uri="{FF2B5EF4-FFF2-40B4-BE49-F238E27FC236}">
                <a16:creationId xmlns:a16="http://schemas.microsoft.com/office/drawing/2014/main" id="{F7845BF4-8026-1E44-A3DE-346D30878DEC}"/>
              </a:ext>
            </a:extLst>
          </p:cNvPr>
          <p:cNvSpPr>
            <a:spLocks noGrp="1"/>
          </p:cNvSpPr>
          <p:nvPr>
            <p:ph type="title" hasCustomPrompt="1"/>
          </p:nvPr>
        </p:nvSpPr>
        <p:spPr>
          <a:xfrm>
            <a:off x="2349500" y="1652629"/>
            <a:ext cx="4445000" cy="1812846"/>
          </a:xfrm>
          <a:prstGeom prst="rect">
            <a:avLst/>
          </a:prstGeom>
          <a:solidFill>
            <a:schemeClr val="bg1"/>
          </a:solidFill>
        </p:spPr>
        <p:txBody>
          <a:bodyPr vert="horz" lIns="360000" tIns="187200" rIns="360000" bIns="187200">
            <a:normAutofit/>
          </a:bodyPr>
          <a:lstStyle>
            <a:lvl1pPr algn="l">
              <a:defRPr b="1" baseline="0">
                <a:solidFill>
                  <a:schemeClr val="tx1"/>
                </a:solidFill>
              </a:defRPr>
            </a:lvl1pPr>
          </a:lstStyle>
          <a:p>
            <a:r>
              <a:rPr lang="en-GB" dirty="0"/>
              <a:t>Click to add title</a:t>
            </a:r>
            <a:endParaRPr lang="en-US" dirty="0"/>
          </a:p>
        </p:txBody>
      </p:sp>
      <p:sp>
        <p:nvSpPr>
          <p:cNvPr id="5" name="Slide Number Placeholder 5">
            <a:extLst>
              <a:ext uri="{FF2B5EF4-FFF2-40B4-BE49-F238E27FC236}">
                <a16:creationId xmlns:a16="http://schemas.microsoft.com/office/drawing/2014/main" id="{27BFA3A2-9D92-1B4F-B794-2224C0008865}"/>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
        <p:nvSpPr>
          <p:cNvPr id="10" name="Text Placeholder 6">
            <a:extLst>
              <a:ext uri="{FF2B5EF4-FFF2-40B4-BE49-F238E27FC236}">
                <a16:creationId xmlns:a16="http://schemas.microsoft.com/office/drawing/2014/main" id="{6D07975E-86A5-A84B-8D50-C0E44AE0D5F4}"/>
              </a:ext>
            </a:extLst>
          </p:cNvPr>
          <p:cNvSpPr>
            <a:spLocks noGrp="1"/>
          </p:cNvSpPr>
          <p:nvPr>
            <p:ph type="body" sz="quarter" idx="12" hasCustomPrompt="1"/>
          </p:nvPr>
        </p:nvSpPr>
        <p:spPr>
          <a:xfrm>
            <a:off x="2349500" y="3456905"/>
            <a:ext cx="4445000" cy="747388"/>
          </a:xfrm>
          <a:prstGeom prst="rect">
            <a:avLst/>
          </a:prstGeom>
          <a:solidFill>
            <a:schemeClr val="bg2"/>
          </a:solidFill>
        </p:spPr>
        <p:txBody>
          <a:bodyPr lIns="360000" tIns="187200" rIns="360000" bIns="187200" anchor="ctr" anchorCtr="0">
            <a:noAutofit/>
          </a:bodyPr>
          <a:lstStyle>
            <a:lvl1pPr marL="0" indent="0">
              <a:buNone/>
              <a:defRPr sz="2000" b="0" i="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Tree>
    <p:extLst>
      <p:ext uri="{BB962C8B-B14F-4D97-AF65-F5344CB8AC3E}">
        <p14:creationId xmlns:p14="http://schemas.microsoft.com/office/powerpoint/2010/main" val="27911450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subhead/no image">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F7845BF4-8026-1E44-A3DE-346D30878DEC}"/>
              </a:ext>
            </a:extLst>
          </p:cNvPr>
          <p:cNvSpPr>
            <a:spLocks noGrp="1"/>
          </p:cNvSpPr>
          <p:nvPr>
            <p:ph type="title" hasCustomPrompt="1"/>
          </p:nvPr>
        </p:nvSpPr>
        <p:spPr>
          <a:xfrm>
            <a:off x="2349500" y="1652629"/>
            <a:ext cx="4445000" cy="1812846"/>
          </a:xfrm>
          <a:prstGeom prst="rect">
            <a:avLst/>
          </a:prstGeom>
          <a:solidFill>
            <a:schemeClr val="bg1"/>
          </a:solidFill>
        </p:spPr>
        <p:txBody>
          <a:bodyPr vert="horz" lIns="360000" tIns="187200" rIns="360000" bIns="187200">
            <a:normAutofit/>
          </a:bodyPr>
          <a:lstStyle>
            <a:lvl1pPr algn="l">
              <a:defRPr b="1" baseline="0">
                <a:solidFill>
                  <a:schemeClr val="tx1"/>
                </a:solidFill>
              </a:defRPr>
            </a:lvl1pPr>
          </a:lstStyle>
          <a:p>
            <a:r>
              <a:rPr lang="en-GB" dirty="0"/>
              <a:t>Click to add title</a:t>
            </a:r>
            <a:endParaRPr lang="en-US" dirty="0"/>
          </a:p>
        </p:txBody>
      </p:sp>
      <p:sp>
        <p:nvSpPr>
          <p:cNvPr id="5" name="Slide Number Placeholder 5">
            <a:extLst>
              <a:ext uri="{FF2B5EF4-FFF2-40B4-BE49-F238E27FC236}">
                <a16:creationId xmlns:a16="http://schemas.microsoft.com/office/drawing/2014/main" id="{27BFA3A2-9D92-1B4F-B794-2224C0008865}"/>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
        <p:nvSpPr>
          <p:cNvPr id="10" name="Text Placeholder 6">
            <a:extLst>
              <a:ext uri="{FF2B5EF4-FFF2-40B4-BE49-F238E27FC236}">
                <a16:creationId xmlns:a16="http://schemas.microsoft.com/office/drawing/2014/main" id="{6D07975E-86A5-A84B-8D50-C0E44AE0D5F4}"/>
              </a:ext>
            </a:extLst>
          </p:cNvPr>
          <p:cNvSpPr>
            <a:spLocks noGrp="1"/>
          </p:cNvSpPr>
          <p:nvPr>
            <p:ph type="body" sz="quarter" idx="12" hasCustomPrompt="1"/>
          </p:nvPr>
        </p:nvSpPr>
        <p:spPr>
          <a:xfrm>
            <a:off x="2349500" y="3456905"/>
            <a:ext cx="4445000" cy="747388"/>
          </a:xfrm>
          <a:prstGeom prst="rect">
            <a:avLst/>
          </a:prstGeom>
          <a:solidFill>
            <a:schemeClr val="bg2"/>
          </a:solidFill>
        </p:spPr>
        <p:txBody>
          <a:bodyPr lIns="360000" tIns="187200" rIns="360000" bIns="187200" anchor="ctr" anchorCtr="0">
            <a:noAutofit/>
          </a:bodyPr>
          <a:lstStyle>
            <a:lvl1pPr marL="0" indent="0">
              <a:buNone/>
              <a:defRPr sz="2000" b="0" i="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pic>
        <p:nvPicPr>
          <p:cNvPr id="7" name="Picture 6" descr="&quot;&quot;">
            <a:extLst>
              <a:ext uri="{FF2B5EF4-FFF2-40B4-BE49-F238E27FC236}">
                <a16:creationId xmlns:a16="http://schemas.microsoft.com/office/drawing/2014/main" id="{539CCD83-D523-2E42-B03F-F7E9A61C5F6E}"/>
              </a:ext>
              <a:ext uri="{C183D7F6-B498-43B3-948B-1728B52AA6E4}">
                <adec:decorative xmlns=""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Tree>
    <p:extLst>
      <p:ext uri="{BB962C8B-B14F-4D97-AF65-F5344CB8AC3E}">
        <p14:creationId xmlns:p14="http://schemas.microsoft.com/office/powerpoint/2010/main" val="41014289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break/image fixe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2349500" y="1652629"/>
            <a:ext cx="4445000" cy="1812846"/>
          </a:xfrm>
          <a:prstGeom prst="rect">
            <a:avLst/>
          </a:prstGeom>
          <a:solidFill>
            <a:schemeClr val="bg1"/>
          </a:solidFill>
        </p:spPr>
        <p:txBody>
          <a:bodyPr vert="horz" lIns="360000" tIns="187200" rIns="360000" bIns="187200">
            <a:normAutofit/>
          </a:bodyPr>
          <a:lstStyle>
            <a:lvl1pPr algn="l">
              <a:defRPr b="1" baseline="0">
                <a:solidFill>
                  <a:schemeClr val="tx1"/>
                </a:solidFill>
              </a:defRPr>
            </a:lvl1pPr>
          </a:lstStyle>
          <a:p>
            <a:r>
              <a:rPr lang="en-GB" dirty="0"/>
              <a:t>Click to add section title</a:t>
            </a:r>
            <a:endParaRPr lang="en-US" dirty="0"/>
          </a:p>
        </p:txBody>
      </p:sp>
      <p:pic>
        <p:nvPicPr>
          <p:cNvPr id="7" name="Picture 6" descr="&quot;&quot;">
            <a:extLst>
              <a:ext uri="{FF2B5EF4-FFF2-40B4-BE49-F238E27FC236}">
                <a16:creationId xmlns:a16="http://schemas.microsoft.com/office/drawing/2014/main" id="{2D45F4CB-A079-3949-B6FF-655AAA236275}"/>
              </a:ext>
              <a:ext uri="{C183D7F6-B498-43B3-948B-1728B52AA6E4}">
                <adec:decorative xmlns="" xmlns:adec="http://schemas.microsoft.com/office/drawing/2017/decorative" val="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5" name="Slide Number Placeholder 5">
            <a:extLst>
              <a:ext uri="{FF2B5EF4-FFF2-40B4-BE49-F238E27FC236}">
                <a16:creationId xmlns:a16="http://schemas.microsoft.com/office/drawing/2014/main" id="{63D7509D-096F-DB43-9709-E0C38A96B355}"/>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34949604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break editable">
    <p:spTree>
      <p:nvGrpSpPr>
        <p:cNvPr id="1" name=""/>
        <p:cNvGrpSpPr/>
        <p:nvPr/>
      </p:nvGrpSpPr>
      <p:grpSpPr>
        <a:xfrm>
          <a:off x="0" y="0"/>
          <a:ext cx="0" cy="0"/>
          <a:chOff x="0" y="0"/>
          <a:chExt cx="0" cy="0"/>
        </a:xfrm>
      </p:grpSpPr>
      <p:sp>
        <p:nvSpPr>
          <p:cNvPr id="3" name="Picture Placeholder 2" descr="&quot;&quot;">
            <a:extLst>
              <a:ext uri="{C183D7F6-B498-43B3-948B-1728B52AA6E4}">
                <adec:decorative xmlns="" xmlns:adec="http://schemas.microsoft.com/office/drawing/2017/decorative" val="0"/>
              </a:ext>
            </a:extLst>
          </p:cNvPr>
          <p:cNvSpPr>
            <a:spLocks noGrp="1"/>
          </p:cNvSpPr>
          <p:nvPr>
            <p:ph type="pic" sz="quarter" idx="11" hasCustomPrompt="1"/>
          </p:nvPr>
        </p:nvSpPr>
        <p:spPr>
          <a:xfrm>
            <a:off x="0" y="0"/>
            <a:ext cx="9144000" cy="5143500"/>
          </a:xfrm>
          <a:prstGeom prst="rect">
            <a:avLst/>
          </a:prstGeom>
          <a:solidFill>
            <a:schemeClr val="tx2">
              <a:lumMod val="20000"/>
              <a:lumOff val="80000"/>
            </a:schemeClr>
          </a:solidFill>
        </p:spPr>
        <p:txBody>
          <a:bodyPr anchor="t" anchorCtr="0"/>
          <a:lstStyle>
            <a:lvl1pPr marL="0" marR="0" indent="0" algn="l" defTabSz="457200" rtl="0" eaLnBrk="1" fontAlgn="auto" latinLnBrk="0" hangingPunct="1">
              <a:lnSpc>
                <a:spcPct val="100000"/>
              </a:lnSpc>
              <a:spcBef>
                <a:spcPct val="20000"/>
              </a:spcBef>
              <a:spcAft>
                <a:spcPts val="0"/>
              </a:spcAft>
              <a:buClrTx/>
              <a:buSzTx/>
              <a:buFont typeface="Arial"/>
              <a:buNone/>
              <a:tabLst/>
              <a:defRPr sz="1600">
                <a:latin typeface="+mn-lt"/>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GB" dirty="0"/>
              <a:t>Drag picture to placeholder or click icon to add</a:t>
            </a:r>
            <a:endParaRPr lang="en-US" dirty="0"/>
          </a:p>
        </p:txBody>
      </p:sp>
      <p:sp>
        <p:nvSpPr>
          <p:cNvPr id="12" name="Picture Placeholder 11" descr="&quot;&quot;">
            <a:extLst>
              <a:ext uri="{C183D7F6-B498-43B3-948B-1728B52AA6E4}">
                <adec:decorative xmlns="" xmlns:adec="http://schemas.microsoft.com/office/drawing/2017/decorative" val="0"/>
              </a:ext>
            </a:extLst>
          </p:cNvPr>
          <p:cNvSpPr>
            <a:spLocks noGrp="1"/>
          </p:cNvSpPr>
          <p:nvPr>
            <p:ph type="pic" sz="quarter" idx="13" hasCustomPrompt="1"/>
          </p:nvPr>
        </p:nvSpPr>
        <p:spPr>
          <a:xfrm>
            <a:off x="615602" y="349201"/>
            <a:ext cx="7915275" cy="619125"/>
          </a:xfrm>
          <a:prstGeom prst="rect">
            <a:avLst/>
          </a:prstGeom>
          <a:solidFill>
            <a:schemeClr val="accent1"/>
          </a:solidFill>
        </p:spPr>
        <p:txBody>
          <a:bodyPr/>
          <a:lstStyle>
            <a:lvl1pPr marL="0" indent="0">
              <a:buNone/>
              <a:defRPr sz="1800" baseline="0"/>
            </a:lvl1pPr>
          </a:lstStyle>
          <a:p>
            <a:r>
              <a:rPr lang="en-US" dirty="0"/>
              <a:t>For ‘UoLRedBandlogo_ppt16.9.png’ image only</a:t>
            </a:r>
          </a:p>
        </p:txBody>
      </p:sp>
      <p:sp>
        <p:nvSpPr>
          <p:cNvPr id="6" name="Title 3"/>
          <p:cNvSpPr>
            <a:spLocks noGrp="1"/>
          </p:cNvSpPr>
          <p:nvPr>
            <p:ph type="title" hasCustomPrompt="1"/>
          </p:nvPr>
        </p:nvSpPr>
        <p:spPr>
          <a:xfrm>
            <a:off x="2349500" y="1652629"/>
            <a:ext cx="4445000" cy="1812846"/>
          </a:xfrm>
          <a:prstGeom prst="rect">
            <a:avLst/>
          </a:prstGeom>
          <a:solidFill>
            <a:schemeClr val="bg1"/>
          </a:solidFill>
        </p:spPr>
        <p:txBody>
          <a:bodyPr vert="horz" lIns="360000" tIns="187200" rIns="360000" bIns="187200">
            <a:normAutofit/>
          </a:bodyPr>
          <a:lstStyle>
            <a:lvl1pPr algn="l">
              <a:defRPr b="1" baseline="0">
                <a:solidFill>
                  <a:schemeClr val="tx1"/>
                </a:solidFill>
              </a:defRPr>
            </a:lvl1pPr>
          </a:lstStyle>
          <a:p>
            <a:r>
              <a:rPr lang="en-GB" dirty="0"/>
              <a:t>Click to add section title</a:t>
            </a:r>
            <a:endParaRPr lang="en-US" dirty="0"/>
          </a:p>
        </p:txBody>
      </p:sp>
      <p:sp>
        <p:nvSpPr>
          <p:cNvPr id="5" name="Slide Number Placeholder 5">
            <a:extLst>
              <a:ext uri="{FF2B5EF4-FFF2-40B4-BE49-F238E27FC236}">
                <a16:creationId xmlns:a16="http://schemas.microsoft.com/office/drawing/2014/main" id="{27BFA3A2-9D92-1B4F-B794-2224C0008865}"/>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16282772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Title (centred) text">
    <p:spTree>
      <p:nvGrpSpPr>
        <p:cNvPr id="1" name=""/>
        <p:cNvGrpSpPr/>
        <p:nvPr/>
      </p:nvGrpSpPr>
      <p:grpSpPr>
        <a:xfrm>
          <a:off x="0" y="0"/>
          <a:ext cx="0" cy="0"/>
          <a:chOff x="0" y="0"/>
          <a:chExt cx="0" cy="0"/>
        </a:xfrm>
      </p:grpSpPr>
      <p:sp>
        <p:nvSpPr>
          <p:cNvPr id="6" name="Picture Placeholder 5" descr="&quot;&quot;">
            <a:extLst>
              <a:ext uri="{C183D7F6-B498-43B3-948B-1728B52AA6E4}">
                <adec:decorative xmlns="" xmlns:adec="http://schemas.microsoft.com/office/drawing/2017/decorative" val="0"/>
              </a:ext>
            </a:extLst>
          </p:cNvPr>
          <p:cNvSpPr>
            <a:spLocks noGrp="1"/>
          </p:cNvSpPr>
          <p:nvPr>
            <p:ph type="pic" sz="quarter" idx="11"/>
          </p:nvPr>
        </p:nvSpPr>
        <p:spPr>
          <a:xfrm>
            <a:off x="0" y="0"/>
            <a:ext cx="4572000" cy="5143500"/>
          </a:xfrm>
          <a:prstGeom prst="rect">
            <a:avLst/>
          </a:prstGeom>
          <a:solidFill>
            <a:schemeClr val="tx1">
              <a:lumMod val="20000"/>
              <a:lumOff val="80000"/>
            </a:schemeClr>
          </a:solidFill>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sp>
        <p:nvSpPr>
          <p:cNvPr id="8" name="Title 3"/>
          <p:cNvSpPr>
            <a:spLocks noGrp="1"/>
          </p:cNvSpPr>
          <p:nvPr>
            <p:ph type="title" hasCustomPrompt="1"/>
          </p:nvPr>
        </p:nvSpPr>
        <p:spPr>
          <a:xfrm>
            <a:off x="1003300" y="1814361"/>
            <a:ext cx="3784600" cy="1486052"/>
          </a:xfrm>
          <a:prstGeom prst="rect">
            <a:avLst/>
          </a:prstGeom>
          <a:solidFill>
            <a:schemeClr val="bg1"/>
          </a:solidFill>
        </p:spPr>
        <p:txBody>
          <a:bodyPr vert="horz" lIns="360000" tIns="187200" rIns="360000" bIns="187200">
            <a:spAutoFit/>
          </a:bodyPr>
          <a:lstStyle>
            <a:lvl1pPr algn="l">
              <a:defRPr sz="3600" b="1" baseline="0">
                <a:solidFill>
                  <a:schemeClr val="tx1"/>
                </a:solidFill>
              </a:defRPr>
            </a:lvl1pPr>
          </a:lstStyle>
          <a:p>
            <a:r>
              <a:rPr lang="en-GB" dirty="0"/>
              <a:t>Click to add section title</a:t>
            </a:r>
            <a:endParaRPr lang="en-US" dirty="0"/>
          </a:p>
        </p:txBody>
      </p:sp>
      <p:sp>
        <p:nvSpPr>
          <p:cNvPr id="9" name="Text Placeholder 6"/>
          <p:cNvSpPr>
            <a:spLocks noGrp="1"/>
          </p:cNvSpPr>
          <p:nvPr>
            <p:ph type="body" sz="quarter" idx="12" hasCustomPrompt="1"/>
          </p:nvPr>
        </p:nvSpPr>
        <p:spPr>
          <a:xfrm>
            <a:off x="5143500" y="698348"/>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10" name="Text Placeholder 11"/>
          <p:cNvSpPr>
            <a:spLocks noGrp="1"/>
          </p:cNvSpPr>
          <p:nvPr>
            <p:ph type="body" sz="quarter" idx="18"/>
          </p:nvPr>
        </p:nvSpPr>
        <p:spPr>
          <a:xfrm>
            <a:off x="5143500" y="1090507"/>
            <a:ext cx="3632200" cy="1578036"/>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pic>
        <p:nvPicPr>
          <p:cNvPr id="7" name="Picture 6" descr="&quot;&quot;">
            <a:extLst>
              <a:ext uri="{C183D7F6-B498-43B3-948B-1728B52AA6E4}">
                <adec:decorative xmlns=""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56856" y="4715942"/>
            <a:ext cx="1558544" cy="387617"/>
          </a:xfrm>
          <a:prstGeom prst="rect">
            <a:avLst/>
          </a:prstGeom>
        </p:spPr>
      </p:pic>
      <p:sp>
        <p:nvSpPr>
          <p:cNvPr id="11" name="Slide Number Placeholder 5">
            <a:extLst>
              <a:ext uri="{FF2B5EF4-FFF2-40B4-BE49-F238E27FC236}">
                <a16:creationId xmlns:a16="http://schemas.microsoft.com/office/drawing/2014/main" id="{595DB804-4732-0A49-92B8-34A108D7B1F8}"/>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1907015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subhead/no image">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F7845BF4-8026-1E44-A3DE-346D30878DEC}"/>
              </a:ext>
            </a:extLst>
          </p:cNvPr>
          <p:cNvSpPr>
            <a:spLocks noGrp="1"/>
          </p:cNvSpPr>
          <p:nvPr>
            <p:ph type="title" hasCustomPrompt="1"/>
          </p:nvPr>
        </p:nvSpPr>
        <p:spPr>
          <a:xfrm>
            <a:off x="2349500" y="1652629"/>
            <a:ext cx="4445000" cy="1812846"/>
          </a:xfrm>
          <a:prstGeom prst="rect">
            <a:avLst/>
          </a:prstGeom>
          <a:solidFill>
            <a:schemeClr val="bg1"/>
          </a:solidFill>
        </p:spPr>
        <p:txBody>
          <a:bodyPr vert="horz" lIns="360000" tIns="187200" rIns="360000" bIns="187200">
            <a:normAutofit/>
          </a:bodyPr>
          <a:lstStyle>
            <a:lvl1pPr algn="l">
              <a:defRPr b="1" baseline="0">
                <a:solidFill>
                  <a:schemeClr val="accent1"/>
                </a:solidFill>
              </a:defRPr>
            </a:lvl1pPr>
          </a:lstStyle>
          <a:p>
            <a:r>
              <a:rPr lang="en-GB" dirty="0"/>
              <a:t>Click to add title</a:t>
            </a:r>
            <a:endParaRPr lang="en-US" dirty="0"/>
          </a:p>
        </p:txBody>
      </p:sp>
      <p:sp>
        <p:nvSpPr>
          <p:cNvPr id="5" name="Slide Number Placeholder 5">
            <a:extLst>
              <a:ext uri="{FF2B5EF4-FFF2-40B4-BE49-F238E27FC236}">
                <a16:creationId xmlns:a16="http://schemas.microsoft.com/office/drawing/2014/main" id="{27BFA3A2-9D92-1B4F-B794-2224C0008865}"/>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
        <p:nvSpPr>
          <p:cNvPr id="10" name="Text Placeholder 6">
            <a:extLst>
              <a:ext uri="{FF2B5EF4-FFF2-40B4-BE49-F238E27FC236}">
                <a16:creationId xmlns:a16="http://schemas.microsoft.com/office/drawing/2014/main" id="{6D07975E-86A5-A84B-8D50-C0E44AE0D5F4}"/>
              </a:ext>
            </a:extLst>
          </p:cNvPr>
          <p:cNvSpPr>
            <a:spLocks noGrp="1"/>
          </p:cNvSpPr>
          <p:nvPr>
            <p:ph type="body" sz="quarter" idx="12" hasCustomPrompt="1"/>
          </p:nvPr>
        </p:nvSpPr>
        <p:spPr>
          <a:xfrm>
            <a:off x="2349500" y="3456905"/>
            <a:ext cx="4445000" cy="747388"/>
          </a:xfrm>
          <a:prstGeom prst="rect">
            <a:avLst/>
          </a:prstGeom>
          <a:solidFill>
            <a:schemeClr val="bg2"/>
          </a:solidFill>
        </p:spPr>
        <p:txBody>
          <a:bodyPr lIns="360000" tIns="187200" rIns="360000" bIns="187200" anchor="ctr" anchorCtr="0">
            <a:noAutofit/>
          </a:bodyPr>
          <a:lstStyle>
            <a:lvl1pPr marL="0" indent="0">
              <a:buNone/>
              <a:defRPr sz="2000" b="0" i="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pic>
        <p:nvPicPr>
          <p:cNvPr id="7" name="Picture 6" descr="&quot;&quot;">
            <a:extLst>
              <a:ext uri="{FF2B5EF4-FFF2-40B4-BE49-F238E27FC236}">
                <a16:creationId xmlns:a16="http://schemas.microsoft.com/office/drawing/2014/main" id="{539CCD83-D523-2E42-B03F-F7E9A61C5F6E}"/>
              </a:ext>
              <a:ext uri="{C183D7F6-B498-43B3-948B-1728B52AA6E4}">
                <adec:decorative xmlns=""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Tree>
    <p:extLst>
      <p:ext uri="{BB962C8B-B14F-4D97-AF65-F5344CB8AC3E}">
        <p14:creationId xmlns:p14="http://schemas.microsoft.com/office/powerpoint/2010/main" val="42346733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age/Title (top) text">
    <p:spTree>
      <p:nvGrpSpPr>
        <p:cNvPr id="1" name=""/>
        <p:cNvGrpSpPr/>
        <p:nvPr/>
      </p:nvGrpSpPr>
      <p:grpSpPr>
        <a:xfrm>
          <a:off x="0" y="0"/>
          <a:ext cx="0" cy="0"/>
          <a:chOff x="0" y="0"/>
          <a:chExt cx="0" cy="0"/>
        </a:xfrm>
      </p:grpSpPr>
      <p:sp>
        <p:nvSpPr>
          <p:cNvPr id="6" name="Picture Placeholder 5" descr="&quot;&quot;">
            <a:extLst>
              <a:ext uri="{C183D7F6-B498-43B3-948B-1728B52AA6E4}">
                <adec:decorative xmlns="" xmlns:adec="http://schemas.microsoft.com/office/drawing/2017/decorative" val="0"/>
              </a:ext>
            </a:extLst>
          </p:cNvPr>
          <p:cNvSpPr>
            <a:spLocks noGrp="1"/>
          </p:cNvSpPr>
          <p:nvPr>
            <p:ph type="pic" sz="quarter" idx="11"/>
          </p:nvPr>
        </p:nvSpPr>
        <p:spPr>
          <a:xfrm>
            <a:off x="0" y="0"/>
            <a:ext cx="4572000" cy="5143500"/>
          </a:xfrm>
          <a:prstGeom prst="rect">
            <a:avLst/>
          </a:prstGeom>
          <a:solidFill>
            <a:schemeClr val="tx1">
              <a:lumMod val="20000"/>
              <a:lumOff val="80000"/>
            </a:schemeClr>
          </a:solidFill>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sp>
        <p:nvSpPr>
          <p:cNvPr id="7" name="Title 3"/>
          <p:cNvSpPr>
            <a:spLocks noGrp="1"/>
          </p:cNvSpPr>
          <p:nvPr>
            <p:ph type="title" hasCustomPrompt="1"/>
          </p:nvPr>
        </p:nvSpPr>
        <p:spPr>
          <a:xfrm>
            <a:off x="990600" y="698348"/>
            <a:ext cx="3784600" cy="1486052"/>
          </a:xfrm>
          <a:prstGeom prst="rect">
            <a:avLst/>
          </a:prstGeom>
          <a:solidFill>
            <a:schemeClr val="bg1"/>
          </a:solidFill>
        </p:spPr>
        <p:txBody>
          <a:bodyPr vert="horz" lIns="360000" tIns="187200" rIns="360000" bIns="187200">
            <a:spAutoFit/>
          </a:bodyPr>
          <a:lstStyle>
            <a:lvl1pPr algn="l">
              <a:defRPr sz="3600" b="1" baseline="0">
                <a:solidFill>
                  <a:schemeClr val="tx1"/>
                </a:solidFill>
              </a:defRPr>
            </a:lvl1pPr>
          </a:lstStyle>
          <a:p>
            <a:r>
              <a:rPr lang="en-GB" dirty="0"/>
              <a:t>Click to add section title</a:t>
            </a:r>
            <a:endParaRPr lang="en-US" dirty="0"/>
          </a:p>
        </p:txBody>
      </p:sp>
      <p:sp>
        <p:nvSpPr>
          <p:cNvPr id="10" name="Text Placeholder 6"/>
          <p:cNvSpPr>
            <a:spLocks noGrp="1"/>
          </p:cNvSpPr>
          <p:nvPr>
            <p:ph type="body" sz="quarter" idx="12" hasCustomPrompt="1"/>
          </p:nvPr>
        </p:nvSpPr>
        <p:spPr>
          <a:xfrm>
            <a:off x="5143500" y="698348"/>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11" name="Text Placeholder 11"/>
          <p:cNvSpPr>
            <a:spLocks noGrp="1"/>
          </p:cNvSpPr>
          <p:nvPr>
            <p:ph type="body" sz="quarter" idx="18"/>
          </p:nvPr>
        </p:nvSpPr>
        <p:spPr>
          <a:xfrm>
            <a:off x="5143500" y="1090507"/>
            <a:ext cx="3632200" cy="1578036"/>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pic>
        <p:nvPicPr>
          <p:cNvPr id="9" name="Picture 8" descr="&quot;&quot;">
            <a:extLst>
              <a:ext uri="{C183D7F6-B498-43B3-948B-1728B52AA6E4}">
                <adec:decorative xmlns=""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56856" y="4715942"/>
            <a:ext cx="1558544" cy="387617"/>
          </a:xfrm>
          <a:prstGeom prst="rect">
            <a:avLst/>
          </a:prstGeom>
        </p:spPr>
      </p:pic>
      <p:sp>
        <p:nvSpPr>
          <p:cNvPr id="8" name="Slide Number Placeholder 5">
            <a:extLst>
              <a:ext uri="{FF2B5EF4-FFF2-40B4-BE49-F238E27FC236}">
                <a16:creationId xmlns:a16="http://schemas.microsoft.com/office/drawing/2014/main" id="{944F1811-D324-D94A-BB63-12C6D6D27AF6}"/>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3066105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age/Title (bottom) text">
    <p:spTree>
      <p:nvGrpSpPr>
        <p:cNvPr id="1" name=""/>
        <p:cNvGrpSpPr/>
        <p:nvPr/>
      </p:nvGrpSpPr>
      <p:grpSpPr>
        <a:xfrm>
          <a:off x="0" y="0"/>
          <a:ext cx="0" cy="0"/>
          <a:chOff x="0" y="0"/>
          <a:chExt cx="0" cy="0"/>
        </a:xfrm>
      </p:grpSpPr>
      <p:sp>
        <p:nvSpPr>
          <p:cNvPr id="6" name="Picture Placeholder 5" descr="&quot;&quot;">
            <a:extLst>
              <a:ext uri="{C183D7F6-B498-43B3-948B-1728B52AA6E4}">
                <adec:decorative xmlns="" xmlns:adec="http://schemas.microsoft.com/office/drawing/2017/decorative" val="0"/>
              </a:ext>
            </a:extLst>
          </p:cNvPr>
          <p:cNvSpPr>
            <a:spLocks noGrp="1"/>
          </p:cNvSpPr>
          <p:nvPr>
            <p:ph type="pic" sz="quarter" idx="11"/>
          </p:nvPr>
        </p:nvSpPr>
        <p:spPr>
          <a:xfrm>
            <a:off x="0" y="0"/>
            <a:ext cx="4572000" cy="5143500"/>
          </a:xfrm>
          <a:prstGeom prst="rect">
            <a:avLst/>
          </a:prstGeom>
          <a:solidFill>
            <a:schemeClr val="tx1">
              <a:lumMod val="20000"/>
              <a:lumOff val="80000"/>
            </a:schemeClr>
          </a:solidFill>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sp>
        <p:nvSpPr>
          <p:cNvPr id="7" name="Title 3"/>
          <p:cNvSpPr>
            <a:spLocks noGrp="1"/>
          </p:cNvSpPr>
          <p:nvPr>
            <p:ph type="title" hasCustomPrompt="1"/>
          </p:nvPr>
        </p:nvSpPr>
        <p:spPr>
          <a:xfrm>
            <a:off x="990600" y="3160561"/>
            <a:ext cx="3784600" cy="1486052"/>
          </a:xfrm>
          <a:prstGeom prst="rect">
            <a:avLst/>
          </a:prstGeom>
          <a:solidFill>
            <a:schemeClr val="bg1"/>
          </a:solidFill>
        </p:spPr>
        <p:txBody>
          <a:bodyPr vert="horz" lIns="360000" tIns="187200" rIns="360000" bIns="187200">
            <a:spAutoFit/>
          </a:bodyPr>
          <a:lstStyle>
            <a:lvl1pPr algn="l">
              <a:defRPr sz="3600" b="1" baseline="0">
                <a:solidFill>
                  <a:schemeClr val="tx1"/>
                </a:solidFill>
              </a:defRPr>
            </a:lvl1pPr>
          </a:lstStyle>
          <a:p>
            <a:r>
              <a:rPr lang="en-GB" dirty="0"/>
              <a:t>Click to add section title</a:t>
            </a:r>
            <a:endParaRPr lang="en-US" dirty="0"/>
          </a:p>
        </p:txBody>
      </p:sp>
      <p:sp>
        <p:nvSpPr>
          <p:cNvPr id="10" name="Text Placeholder 6"/>
          <p:cNvSpPr>
            <a:spLocks noGrp="1"/>
          </p:cNvSpPr>
          <p:nvPr>
            <p:ph type="body" sz="quarter" idx="12" hasCustomPrompt="1"/>
          </p:nvPr>
        </p:nvSpPr>
        <p:spPr>
          <a:xfrm>
            <a:off x="5143500" y="698348"/>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11" name="Text Placeholder 11"/>
          <p:cNvSpPr>
            <a:spLocks noGrp="1"/>
          </p:cNvSpPr>
          <p:nvPr>
            <p:ph type="body" sz="quarter" idx="18"/>
          </p:nvPr>
        </p:nvSpPr>
        <p:spPr>
          <a:xfrm>
            <a:off x="5143500" y="1090507"/>
            <a:ext cx="3632200" cy="1578036"/>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pic>
        <p:nvPicPr>
          <p:cNvPr id="9" name="Picture 8" descr="&quot;&quot;">
            <a:extLst>
              <a:ext uri="{C183D7F6-B498-43B3-948B-1728B52AA6E4}">
                <adec:decorative xmlns=""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56856" y="4715942"/>
            <a:ext cx="1558544" cy="387617"/>
          </a:xfrm>
          <a:prstGeom prst="rect">
            <a:avLst/>
          </a:prstGeom>
        </p:spPr>
      </p:pic>
      <p:sp>
        <p:nvSpPr>
          <p:cNvPr id="8" name="Slide Number Placeholder 5">
            <a:extLst>
              <a:ext uri="{FF2B5EF4-FFF2-40B4-BE49-F238E27FC236}">
                <a16:creationId xmlns:a16="http://schemas.microsoft.com/office/drawing/2014/main" id="{341EF440-DEC2-2642-9DB0-CDA24878B83A}"/>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18672009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images">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607B99E2-E159-FF47-A07C-5DBC4FA0D32A}"/>
              </a:ext>
            </a:extLst>
          </p:cNvPr>
          <p:cNvSpPr>
            <a:spLocks noGrp="1"/>
          </p:cNvSpPr>
          <p:nvPr>
            <p:ph type="title" hasCustomPrompt="1"/>
          </p:nvPr>
        </p:nvSpPr>
        <p:spPr>
          <a:xfrm>
            <a:off x="1027974" y="961437"/>
            <a:ext cx="3544025" cy="553998"/>
          </a:xfrm>
          <a:prstGeom prst="rect">
            <a:avLst/>
          </a:prstGeom>
        </p:spPr>
        <p:txBody>
          <a:bodyPr vert="horz" wrap="square" lIns="0" tIns="0" rIns="0" bIns="0">
            <a:spAutoFit/>
          </a:bodyPr>
          <a:lstStyle>
            <a:lvl1pPr algn="l">
              <a:defRPr sz="3600" b="1"/>
            </a:lvl1pPr>
          </a:lstStyle>
          <a:p>
            <a:r>
              <a:rPr lang="en-GB" dirty="0"/>
              <a:t>Click to add title</a:t>
            </a:r>
            <a:endParaRPr lang="en-US" dirty="0"/>
          </a:p>
        </p:txBody>
      </p:sp>
      <p:sp>
        <p:nvSpPr>
          <p:cNvPr id="9" name="Text Placeholder 6"/>
          <p:cNvSpPr>
            <a:spLocks noGrp="1"/>
          </p:cNvSpPr>
          <p:nvPr>
            <p:ph type="body" sz="quarter" idx="14" hasCustomPrompt="1"/>
          </p:nvPr>
        </p:nvSpPr>
        <p:spPr>
          <a:xfrm>
            <a:off x="5143500" y="2095559"/>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13" name="Text Placeholder 11"/>
          <p:cNvSpPr>
            <a:spLocks noGrp="1"/>
          </p:cNvSpPr>
          <p:nvPr>
            <p:ph type="body" sz="quarter" idx="18"/>
          </p:nvPr>
        </p:nvSpPr>
        <p:spPr>
          <a:xfrm>
            <a:off x="5143500" y="2487718"/>
            <a:ext cx="3632200" cy="1578036"/>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
        <p:nvSpPr>
          <p:cNvPr id="7" name="Picture Placeholder 6" descr="&quot;&quot;">
            <a:extLst>
              <a:ext uri="{C183D7F6-B498-43B3-948B-1728B52AA6E4}">
                <adec:decorative xmlns="" xmlns:adec="http://schemas.microsoft.com/office/drawing/2017/decorative" val="0"/>
              </a:ext>
            </a:extLst>
          </p:cNvPr>
          <p:cNvSpPr>
            <a:spLocks noGrp="1"/>
          </p:cNvSpPr>
          <p:nvPr>
            <p:ph type="pic" sz="quarter" idx="12"/>
          </p:nvPr>
        </p:nvSpPr>
        <p:spPr>
          <a:xfrm>
            <a:off x="0" y="2108200"/>
            <a:ext cx="4940300" cy="2525713"/>
          </a:xfrm>
          <a:prstGeom prst="rect">
            <a:avLst/>
          </a:prstGeom>
          <a:solidFill>
            <a:schemeClr val="tx1">
              <a:lumMod val="20000"/>
              <a:lumOff val="80000"/>
            </a:schemeClr>
          </a:solidFill>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sp>
        <p:nvSpPr>
          <p:cNvPr id="10" name="Picture Placeholder 9" descr="&quot;&quot;">
            <a:extLst>
              <a:ext uri="{C183D7F6-B498-43B3-948B-1728B52AA6E4}">
                <adec:decorative xmlns="" xmlns:adec="http://schemas.microsoft.com/office/drawing/2017/decorative" val="0"/>
              </a:ext>
            </a:extLst>
          </p:cNvPr>
          <p:cNvSpPr>
            <a:spLocks noGrp="1"/>
          </p:cNvSpPr>
          <p:nvPr>
            <p:ph type="pic" sz="quarter" idx="13"/>
          </p:nvPr>
        </p:nvSpPr>
        <p:spPr>
          <a:xfrm>
            <a:off x="4940300" y="0"/>
            <a:ext cx="3835400" cy="1250950"/>
          </a:xfrm>
          <a:prstGeom prst="rect">
            <a:avLst/>
          </a:prstGeom>
          <a:solidFill>
            <a:schemeClr val="tx2">
              <a:lumMod val="20000"/>
              <a:lumOff val="80000"/>
            </a:schemeClr>
          </a:solidFill>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pic>
        <p:nvPicPr>
          <p:cNvPr id="8" name="Picture 7" descr="&quot;&quot;">
            <a:extLst>
              <a:ext uri="{C183D7F6-B498-43B3-948B-1728B52AA6E4}">
                <adec:decorative xmlns=""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56856" y="4715942"/>
            <a:ext cx="1558544" cy="387617"/>
          </a:xfrm>
          <a:prstGeom prst="rect">
            <a:avLst/>
          </a:prstGeom>
        </p:spPr>
      </p:pic>
      <p:sp>
        <p:nvSpPr>
          <p:cNvPr id="11" name="Slide Number Placeholder 5">
            <a:extLst>
              <a:ext uri="{FF2B5EF4-FFF2-40B4-BE49-F238E27FC236}">
                <a16:creationId xmlns:a16="http://schemas.microsoft.com/office/drawing/2014/main" id="{9622B233-292E-9A4B-AFAC-C559E42ABDA5}"/>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24527441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multiple images opt1">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3543300" y="1304475"/>
            <a:ext cx="3149600"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11" name="Text Placeholder 6"/>
          <p:cNvSpPr>
            <a:spLocks noGrp="1"/>
          </p:cNvSpPr>
          <p:nvPr>
            <p:ph type="body" sz="quarter" idx="12" hasCustomPrompt="1"/>
          </p:nvPr>
        </p:nvSpPr>
        <p:spPr>
          <a:xfrm>
            <a:off x="3543300" y="2381697"/>
            <a:ext cx="31496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Subtitle</a:t>
            </a:r>
            <a:endParaRPr lang="en-US" dirty="0"/>
          </a:p>
        </p:txBody>
      </p:sp>
      <p:sp>
        <p:nvSpPr>
          <p:cNvPr id="14" name="Text Placeholder 11"/>
          <p:cNvSpPr>
            <a:spLocks noGrp="1"/>
          </p:cNvSpPr>
          <p:nvPr>
            <p:ph type="body" sz="quarter" idx="18"/>
          </p:nvPr>
        </p:nvSpPr>
        <p:spPr>
          <a:xfrm>
            <a:off x="3543300" y="2928877"/>
            <a:ext cx="3149600" cy="1578036"/>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
        <p:nvSpPr>
          <p:cNvPr id="6" name="Picture Placeholder 5" descr="&quot;&quot;">
            <a:extLst>
              <a:ext uri="{C183D7F6-B498-43B3-948B-1728B52AA6E4}">
                <adec:decorative xmlns="" xmlns:adec="http://schemas.microsoft.com/office/drawing/2017/decorative" val="0"/>
              </a:ext>
            </a:extLst>
          </p:cNvPr>
          <p:cNvSpPr>
            <a:spLocks noGrp="1"/>
          </p:cNvSpPr>
          <p:nvPr>
            <p:ph type="pic" sz="quarter" idx="11"/>
          </p:nvPr>
        </p:nvSpPr>
        <p:spPr>
          <a:xfrm>
            <a:off x="0" y="0"/>
            <a:ext cx="3009900" cy="4978400"/>
          </a:xfrm>
          <a:prstGeom prst="rect">
            <a:avLst/>
          </a:prstGeom>
          <a:solidFill>
            <a:schemeClr val="tx1">
              <a:lumMod val="20000"/>
              <a:lumOff val="80000"/>
            </a:schemeClr>
          </a:solidFill>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sp>
        <p:nvSpPr>
          <p:cNvPr id="7" name="Picture Placeholder 5" descr="&quot;&quot;">
            <a:extLst>
              <a:ext uri="{C183D7F6-B498-43B3-948B-1728B52AA6E4}">
                <adec:decorative xmlns="" xmlns:adec="http://schemas.microsoft.com/office/drawing/2017/decorative" val="0"/>
              </a:ext>
            </a:extLst>
          </p:cNvPr>
          <p:cNvSpPr>
            <a:spLocks noGrp="1"/>
          </p:cNvSpPr>
          <p:nvPr>
            <p:ph type="pic" sz="quarter" idx="15"/>
          </p:nvPr>
        </p:nvSpPr>
        <p:spPr>
          <a:xfrm>
            <a:off x="6931025" y="279401"/>
            <a:ext cx="1946275" cy="2535078"/>
          </a:xfrm>
          <a:prstGeom prst="rect">
            <a:avLst/>
          </a:prstGeom>
          <a:solidFill>
            <a:schemeClr val="tx1">
              <a:lumMod val="20000"/>
              <a:lumOff val="80000"/>
            </a:schemeClr>
          </a:solidFill>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sp>
        <p:nvSpPr>
          <p:cNvPr id="8" name="Picture Placeholder 5" descr="&quot;&quot;">
            <a:extLst>
              <a:ext uri="{C183D7F6-B498-43B3-948B-1728B52AA6E4}">
                <adec:decorative xmlns="" xmlns:adec="http://schemas.microsoft.com/office/drawing/2017/decorative" val="0"/>
              </a:ext>
            </a:extLst>
          </p:cNvPr>
          <p:cNvSpPr>
            <a:spLocks noGrp="1"/>
          </p:cNvSpPr>
          <p:nvPr>
            <p:ph type="pic" sz="quarter" idx="16"/>
          </p:nvPr>
        </p:nvSpPr>
        <p:spPr>
          <a:xfrm>
            <a:off x="6931025" y="3263900"/>
            <a:ext cx="2212975" cy="1503363"/>
          </a:xfrm>
          <a:prstGeom prst="rect">
            <a:avLst/>
          </a:prstGeom>
          <a:solidFill>
            <a:schemeClr val="tx1">
              <a:lumMod val="20000"/>
              <a:lumOff val="80000"/>
            </a:schemeClr>
          </a:solidFill>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pic>
        <p:nvPicPr>
          <p:cNvPr id="9" name="Picture 8" descr="&quot;&quot;">
            <a:extLst>
              <a:ext uri="{C183D7F6-B498-43B3-948B-1728B52AA6E4}">
                <adec:decorative xmlns=""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407156" y="4730483"/>
            <a:ext cx="1558544" cy="387617"/>
          </a:xfrm>
          <a:prstGeom prst="rect">
            <a:avLst/>
          </a:prstGeom>
        </p:spPr>
      </p:pic>
      <p:sp>
        <p:nvSpPr>
          <p:cNvPr id="10" name="Slide Number Placeholder 5">
            <a:extLst>
              <a:ext uri="{FF2B5EF4-FFF2-40B4-BE49-F238E27FC236}">
                <a16:creationId xmlns:a16="http://schemas.microsoft.com/office/drawing/2014/main" id="{1943519F-C55C-0648-A62F-5D04AD3DBCC3}"/>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15441537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ext/Multiple images opt2">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614172" y="1201059"/>
            <a:ext cx="3149600"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12" name="Text Placeholder 6"/>
          <p:cNvSpPr>
            <a:spLocks noGrp="1"/>
          </p:cNvSpPr>
          <p:nvPr>
            <p:ph type="body" sz="quarter" idx="19" hasCustomPrompt="1"/>
          </p:nvPr>
        </p:nvSpPr>
        <p:spPr>
          <a:xfrm>
            <a:off x="614172" y="1866748"/>
            <a:ext cx="2916428"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Subhead</a:t>
            </a:r>
            <a:endParaRPr lang="en-US" dirty="0"/>
          </a:p>
        </p:txBody>
      </p:sp>
      <p:sp>
        <p:nvSpPr>
          <p:cNvPr id="16" name="Text Placeholder 11"/>
          <p:cNvSpPr>
            <a:spLocks noGrp="1"/>
          </p:cNvSpPr>
          <p:nvPr>
            <p:ph type="body" sz="quarter" idx="20"/>
          </p:nvPr>
        </p:nvSpPr>
        <p:spPr>
          <a:xfrm>
            <a:off x="614172" y="2349500"/>
            <a:ext cx="2916428" cy="2449513"/>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
        <p:nvSpPr>
          <p:cNvPr id="9" name="Picture Placeholder 2" descr="&quot;&quot;">
            <a:extLst>
              <a:ext uri="{C183D7F6-B498-43B3-948B-1728B52AA6E4}">
                <adec:decorative xmlns="" xmlns:adec="http://schemas.microsoft.com/office/drawing/2017/decorative" val="0"/>
              </a:ext>
            </a:extLst>
          </p:cNvPr>
          <p:cNvSpPr>
            <a:spLocks noGrp="1"/>
          </p:cNvSpPr>
          <p:nvPr>
            <p:ph type="pic" sz="quarter" idx="10"/>
          </p:nvPr>
        </p:nvSpPr>
        <p:spPr>
          <a:xfrm>
            <a:off x="4445000" y="1201059"/>
            <a:ext cx="4699000" cy="1745341"/>
          </a:xfrm>
          <a:prstGeom prst="rect">
            <a:avLst/>
          </a:prstGeom>
          <a:solidFill>
            <a:schemeClr val="tx2">
              <a:lumMod val="20000"/>
              <a:lumOff val="80000"/>
            </a:schemeClr>
          </a:solidFill>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sp>
        <p:nvSpPr>
          <p:cNvPr id="14" name="Picture Placeholder 4" descr="&quot;&quot;">
            <a:extLst>
              <a:ext uri="{C183D7F6-B498-43B3-948B-1728B52AA6E4}">
                <adec:decorative xmlns="" xmlns:adec="http://schemas.microsoft.com/office/drawing/2017/decorative" val="0"/>
              </a:ext>
            </a:extLst>
          </p:cNvPr>
          <p:cNvSpPr>
            <a:spLocks noGrp="1"/>
          </p:cNvSpPr>
          <p:nvPr>
            <p:ph type="pic" sz="quarter" idx="11"/>
          </p:nvPr>
        </p:nvSpPr>
        <p:spPr>
          <a:xfrm>
            <a:off x="3657600" y="3136900"/>
            <a:ext cx="2089150" cy="2006600"/>
          </a:xfrm>
          <a:prstGeom prst="rect">
            <a:avLst/>
          </a:prstGeom>
          <a:solidFill>
            <a:schemeClr val="tx1">
              <a:lumMod val="20000"/>
              <a:lumOff val="80000"/>
            </a:schemeClr>
          </a:solidFill>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sp>
        <p:nvSpPr>
          <p:cNvPr id="15" name="Picture Placeholder 4" descr="&quot;&quot;">
            <a:extLst>
              <a:ext uri="{C183D7F6-B498-43B3-948B-1728B52AA6E4}">
                <adec:decorative xmlns="" xmlns:adec="http://schemas.microsoft.com/office/drawing/2017/decorative" val="0"/>
              </a:ext>
            </a:extLst>
          </p:cNvPr>
          <p:cNvSpPr>
            <a:spLocks noGrp="1"/>
          </p:cNvSpPr>
          <p:nvPr>
            <p:ph type="pic" sz="quarter" idx="18"/>
          </p:nvPr>
        </p:nvSpPr>
        <p:spPr>
          <a:xfrm>
            <a:off x="5956300" y="3136900"/>
            <a:ext cx="2984500" cy="1630363"/>
          </a:xfrm>
          <a:prstGeom prst="rect">
            <a:avLst/>
          </a:prstGeom>
          <a:solidFill>
            <a:schemeClr val="tx1">
              <a:lumMod val="20000"/>
              <a:lumOff val="80000"/>
            </a:schemeClr>
          </a:solidFill>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pic>
        <p:nvPicPr>
          <p:cNvPr id="10" name="Picture 9" descr="&quot;&quot;">
            <a:extLst>
              <a:ext uri="{C183D7F6-B498-43B3-948B-1728B52AA6E4}">
                <adec:decorative xmlns=""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13" name="Slide Number Placeholder 5">
            <a:extLst>
              <a:ext uri="{FF2B5EF4-FFF2-40B4-BE49-F238E27FC236}">
                <a16:creationId xmlns:a16="http://schemas.microsoft.com/office/drawing/2014/main" id="{1307CB6E-72C2-7544-A884-0F4A718E4E2C}"/>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21064410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Multiple images opt3">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614172" y="1201738"/>
            <a:ext cx="3149600"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9" name="Text Placeholder 6"/>
          <p:cNvSpPr>
            <a:spLocks noGrp="1"/>
          </p:cNvSpPr>
          <p:nvPr>
            <p:ph type="body" sz="quarter" idx="19" hasCustomPrompt="1"/>
          </p:nvPr>
        </p:nvSpPr>
        <p:spPr>
          <a:xfrm>
            <a:off x="614172" y="1866748"/>
            <a:ext cx="2916428"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Subhead</a:t>
            </a:r>
            <a:endParaRPr lang="en-US" dirty="0"/>
          </a:p>
        </p:txBody>
      </p:sp>
      <p:sp>
        <p:nvSpPr>
          <p:cNvPr id="14" name="Text Placeholder 11"/>
          <p:cNvSpPr>
            <a:spLocks noGrp="1"/>
          </p:cNvSpPr>
          <p:nvPr>
            <p:ph type="body" sz="quarter" idx="20"/>
          </p:nvPr>
        </p:nvSpPr>
        <p:spPr>
          <a:xfrm>
            <a:off x="614172" y="2349500"/>
            <a:ext cx="2916428" cy="2449513"/>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
        <p:nvSpPr>
          <p:cNvPr id="3" name="Picture Placeholder 2" descr="&quot;&quot;"/>
          <p:cNvSpPr>
            <a:spLocks noGrp="1"/>
          </p:cNvSpPr>
          <p:nvPr>
            <p:ph type="pic" sz="quarter" idx="10"/>
          </p:nvPr>
        </p:nvSpPr>
        <p:spPr>
          <a:xfrm>
            <a:off x="7302500" y="1201059"/>
            <a:ext cx="1841500" cy="3129641"/>
          </a:xfrm>
          <a:prstGeom prst="rect">
            <a:avLst/>
          </a:prstGeom>
          <a:solidFill>
            <a:schemeClr val="tx2">
              <a:lumMod val="20000"/>
              <a:lumOff val="80000"/>
            </a:schemeClr>
          </a:solidFill>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sp>
        <p:nvSpPr>
          <p:cNvPr id="5" name="Picture Placeholder 4" descr="&quot;&quot;">
            <a:extLst>
              <a:ext uri="{C183D7F6-B498-43B3-948B-1728B52AA6E4}">
                <adec:decorative xmlns="" xmlns:adec="http://schemas.microsoft.com/office/drawing/2017/decorative" val="0"/>
              </a:ext>
            </a:extLst>
          </p:cNvPr>
          <p:cNvSpPr>
            <a:spLocks noGrp="1"/>
          </p:cNvSpPr>
          <p:nvPr>
            <p:ph type="pic" sz="quarter" idx="11"/>
          </p:nvPr>
        </p:nvSpPr>
        <p:spPr>
          <a:xfrm>
            <a:off x="4533900" y="1201738"/>
            <a:ext cx="2540000" cy="2006600"/>
          </a:xfrm>
          <a:prstGeom prst="rect">
            <a:avLst/>
          </a:prstGeom>
          <a:solidFill>
            <a:schemeClr val="tx1">
              <a:lumMod val="20000"/>
              <a:lumOff val="80000"/>
            </a:schemeClr>
          </a:solidFill>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sp>
        <p:nvSpPr>
          <p:cNvPr id="12" name="Picture Placeholder 4" descr="&quot;&quot;"/>
          <p:cNvSpPr>
            <a:spLocks noGrp="1"/>
          </p:cNvSpPr>
          <p:nvPr>
            <p:ph type="pic" sz="quarter" idx="18"/>
          </p:nvPr>
        </p:nvSpPr>
        <p:spPr>
          <a:xfrm>
            <a:off x="3860800" y="3441700"/>
            <a:ext cx="3213100" cy="1701800"/>
          </a:xfrm>
          <a:prstGeom prst="rect">
            <a:avLst/>
          </a:prstGeom>
          <a:solidFill>
            <a:schemeClr val="tx1">
              <a:lumMod val="20000"/>
              <a:lumOff val="80000"/>
            </a:schemeClr>
          </a:solidFill>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pic>
        <p:nvPicPr>
          <p:cNvPr id="10" name="Picture 9" descr="&quot;&quot;"/>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13" name="Slide Number Placeholder 5">
            <a:extLst>
              <a:ext uri="{FF2B5EF4-FFF2-40B4-BE49-F238E27FC236}">
                <a16:creationId xmlns:a16="http://schemas.microsoft.com/office/drawing/2014/main" id="{2504453C-9E63-D142-865C-F59161D11D89}"/>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25236982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Bullet list one column">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14172" y="1192213"/>
            <a:ext cx="7907528"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11" name="Text Placeholder 11"/>
          <p:cNvSpPr>
            <a:spLocks noGrp="1"/>
          </p:cNvSpPr>
          <p:nvPr>
            <p:ph type="body" sz="quarter" idx="20" hasCustomPrompt="1"/>
          </p:nvPr>
        </p:nvSpPr>
        <p:spPr>
          <a:xfrm>
            <a:off x="614172" y="1846108"/>
            <a:ext cx="7907528" cy="3016406"/>
          </a:xfrm>
          <a:prstGeom prst="rect">
            <a:avLst/>
          </a:prstGeom>
        </p:spPr>
        <p:txBody>
          <a:bodyPr lIns="0">
            <a:noAutofit/>
          </a:bodyPr>
          <a:lstStyle>
            <a:lvl1pPr marL="198000" indent="-198000">
              <a:spcBef>
                <a:spcPts val="300"/>
              </a:spcBef>
              <a:spcAft>
                <a:spcPts val="300"/>
              </a:spcAft>
              <a:buFont typeface="Lucida Grande"/>
              <a:buChar char="-"/>
              <a:defRPr sz="1800" b="0" i="0" baseline="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First level</a:t>
            </a:r>
          </a:p>
          <a:p>
            <a:pPr lvl="1"/>
            <a:r>
              <a:rPr lang="en-GB" dirty="0"/>
              <a:t>Second level</a:t>
            </a:r>
          </a:p>
          <a:p>
            <a:pPr lvl="2"/>
            <a:r>
              <a:rPr lang="en-GB" dirty="0"/>
              <a:t>Third level</a:t>
            </a:r>
          </a:p>
        </p:txBody>
      </p:sp>
      <p:pic>
        <p:nvPicPr>
          <p:cNvPr id="10" name="Picture 9" descr="&quot;&quot;">
            <a:extLst>
              <a:ext uri="{C183D7F6-B498-43B3-948B-1728B52AA6E4}">
                <adec:decorative xmlns=""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7" name="Slide Number Placeholder 5">
            <a:extLst>
              <a:ext uri="{FF2B5EF4-FFF2-40B4-BE49-F238E27FC236}">
                <a16:creationId xmlns:a16="http://schemas.microsoft.com/office/drawing/2014/main" id="{9008E442-552C-ED40-8CDA-74FA4F65F66D}"/>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10492872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ullet list one column">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14172" y="1201288"/>
            <a:ext cx="7907528"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8" name="Text Placeholder 6"/>
          <p:cNvSpPr>
            <a:spLocks noGrp="1"/>
          </p:cNvSpPr>
          <p:nvPr>
            <p:ph type="body" sz="quarter" idx="19" hasCustomPrompt="1"/>
          </p:nvPr>
        </p:nvSpPr>
        <p:spPr>
          <a:xfrm>
            <a:off x="614172" y="1752448"/>
            <a:ext cx="7907528" cy="431952"/>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9" name="Text Placeholder 11"/>
          <p:cNvSpPr>
            <a:spLocks noGrp="1"/>
          </p:cNvSpPr>
          <p:nvPr>
            <p:ph type="body" sz="quarter" idx="20"/>
          </p:nvPr>
        </p:nvSpPr>
        <p:spPr>
          <a:xfrm>
            <a:off x="614172" y="2309706"/>
            <a:ext cx="7907528" cy="2552807"/>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pic>
        <p:nvPicPr>
          <p:cNvPr id="10" name="Picture 9" descr="&quot;&quot;">
            <a:extLst>
              <a:ext uri="{C183D7F6-B498-43B3-948B-1728B52AA6E4}">
                <adec:decorative xmlns=""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7" name="Slide Number Placeholder 5">
            <a:extLst>
              <a:ext uri="{FF2B5EF4-FFF2-40B4-BE49-F238E27FC236}">
                <a16:creationId xmlns:a16="http://schemas.microsoft.com/office/drawing/2014/main" id="{4218C16E-0E3E-BD49-A220-7210C93CF7E3}"/>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41653758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ullet list two columns">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14172" y="1201288"/>
            <a:ext cx="7907528"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8" name="Text Placeholder 6"/>
          <p:cNvSpPr>
            <a:spLocks noGrp="1"/>
          </p:cNvSpPr>
          <p:nvPr>
            <p:ph type="body" sz="quarter" idx="19" hasCustomPrompt="1"/>
          </p:nvPr>
        </p:nvSpPr>
        <p:spPr>
          <a:xfrm>
            <a:off x="614172" y="1752448"/>
            <a:ext cx="7907528" cy="431952"/>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9" name="Text Placeholder 11"/>
          <p:cNvSpPr>
            <a:spLocks noGrp="1"/>
          </p:cNvSpPr>
          <p:nvPr>
            <p:ph type="body" sz="quarter" idx="20" hasCustomPrompt="1"/>
          </p:nvPr>
        </p:nvSpPr>
        <p:spPr>
          <a:xfrm>
            <a:off x="614172" y="2309706"/>
            <a:ext cx="7907528" cy="2552807"/>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Bullet list two columns</a:t>
            </a:r>
          </a:p>
          <a:p>
            <a:pPr lvl="1"/>
            <a:r>
              <a:rPr lang="en-GB" dirty="0"/>
              <a:t>Second level</a:t>
            </a:r>
          </a:p>
          <a:p>
            <a:pPr lvl="2"/>
            <a:r>
              <a:rPr lang="en-GB" dirty="0"/>
              <a:t>Third level</a:t>
            </a:r>
          </a:p>
        </p:txBody>
      </p:sp>
      <p:pic>
        <p:nvPicPr>
          <p:cNvPr id="10" name="Picture 9" descr="&quot;&quot;">
            <a:extLst>
              <a:ext uri="{C183D7F6-B498-43B3-948B-1728B52AA6E4}">
                <adec:decorative xmlns=""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7" name="Slide Number Placeholder 5">
            <a:extLst>
              <a:ext uri="{FF2B5EF4-FFF2-40B4-BE49-F238E27FC236}">
                <a16:creationId xmlns:a16="http://schemas.microsoft.com/office/drawing/2014/main" id="{E8A25767-1F7D-7040-BA40-A995C4D52B68}"/>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28481990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ullet list three column">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14172" y="1201288"/>
            <a:ext cx="7907528"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8" name="Text Placeholder 6"/>
          <p:cNvSpPr>
            <a:spLocks noGrp="1"/>
          </p:cNvSpPr>
          <p:nvPr>
            <p:ph type="body" sz="quarter" idx="19" hasCustomPrompt="1"/>
          </p:nvPr>
        </p:nvSpPr>
        <p:spPr>
          <a:xfrm>
            <a:off x="614172" y="1752448"/>
            <a:ext cx="7907528" cy="431952"/>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9" name="Text Placeholder 11"/>
          <p:cNvSpPr>
            <a:spLocks noGrp="1"/>
          </p:cNvSpPr>
          <p:nvPr>
            <p:ph type="body" sz="quarter" idx="20" hasCustomPrompt="1"/>
          </p:nvPr>
        </p:nvSpPr>
        <p:spPr>
          <a:xfrm>
            <a:off x="614172" y="2258906"/>
            <a:ext cx="7907528" cy="2717907"/>
          </a:xfrm>
          <a:prstGeom prst="rect">
            <a:avLst/>
          </a:prstGeom>
        </p:spPr>
        <p:txBody>
          <a:bodyPr lIns="0" numCol="2">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Bullet list three columns</a:t>
            </a:r>
          </a:p>
          <a:p>
            <a:pPr lvl="1"/>
            <a:r>
              <a:rPr lang="en-GB" dirty="0"/>
              <a:t>Second level</a:t>
            </a:r>
          </a:p>
          <a:p>
            <a:pPr lvl="2"/>
            <a:r>
              <a:rPr lang="en-GB" dirty="0"/>
              <a:t>Third level</a:t>
            </a:r>
          </a:p>
        </p:txBody>
      </p:sp>
      <p:pic>
        <p:nvPicPr>
          <p:cNvPr id="10" name="Picture 9" descr="&quot;&quot;">
            <a:extLst>
              <a:ext uri="{C183D7F6-B498-43B3-948B-1728B52AA6E4}">
                <adec:decorative xmlns=""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7" name="Slide Number Placeholder 5">
            <a:extLst>
              <a:ext uri="{FF2B5EF4-FFF2-40B4-BE49-F238E27FC236}">
                <a16:creationId xmlns:a16="http://schemas.microsoft.com/office/drawing/2014/main" id="{CF565E20-2817-494B-B459-64A70D298F42}"/>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2320160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image fixe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2349500" y="1652629"/>
            <a:ext cx="4445000" cy="1812846"/>
          </a:xfrm>
          <a:prstGeom prst="rect">
            <a:avLst/>
          </a:prstGeom>
          <a:solidFill>
            <a:schemeClr val="bg1"/>
          </a:solidFill>
        </p:spPr>
        <p:txBody>
          <a:bodyPr vert="horz" lIns="360000" tIns="187200" rIns="360000" bIns="187200">
            <a:normAutofit/>
          </a:bodyPr>
          <a:lstStyle>
            <a:lvl1pPr algn="l">
              <a:defRPr b="1" baseline="0">
                <a:solidFill>
                  <a:schemeClr val="accent1"/>
                </a:solidFill>
              </a:defRPr>
            </a:lvl1pPr>
          </a:lstStyle>
          <a:p>
            <a:r>
              <a:rPr lang="en-GB" dirty="0"/>
              <a:t>Click to add section title</a:t>
            </a:r>
            <a:endParaRPr lang="en-US" dirty="0"/>
          </a:p>
        </p:txBody>
      </p:sp>
      <p:pic>
        <p:nvPicPr>
          <p:cNvPr id="7" name="Picture 6" descr="&quot;&quot;">
            <a:extLst>
              <a:ext uri="{FF2B5EF4-FFF2-40B4-BE49-F238E27FC236}">
                <a16:creationId xmlns:a16="http://schemas.microsoft.com/office/drawing/2014/main" id="{2D45F4CB-A079-3949-B6FF-655AAA236275}"/>
              </a:ext>
              <a:ext uri="{C183D7F6-B498-43B3-948B-1728B52AA6E4}">
                <adec:decorative xmlns="" xmlns:adec="http://schemas.microsoft.com/office/drawing/2017/decorative" val="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5" name="Slide Number Placeholder 5">
            <a:extLst>
              <a:ext uri="{FF2B5EF4-FFF2-40B4-BE49-F238E27FC236}">
                <a16:creationId xmlns:a16="http://schemas.microsoft.com/office/drawing/2014/main" id="{63D7509D-096F-DB43-9709-E0C38A96B355}"/>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17879737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mparison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614172" y="1201738"/>
            <a:ext cx="7915656"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12" name="Text Placeholder 6"/>
          <p:cNvSpPr>
            <a:spLocks noGrp="1"/>
          </p:cNvSpPr>
          <p:nvPr>
            <p:ph type="body" sz="quarter" idx="12" hasCustomPrompt="1"/>
          </p:nvPr>
        </p:nvSpPr>
        <p:spPr>
          <a:xfrm>
            <a:off x="614172" y="1790548"/>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13" name="Text Placeholder 11"/>
          <p:cNvSpPr>
            <a:spLocks noGrp="1"/>
          </p:cNvSpPr>
          <p:nvPr>
            <p:ph type="body" sz="quarter" idx="18"/>
          </p:nvPr>
        </p:nvSpPr>
        <p:spPr>
          <a:xfrm>
            <a:off x="614172" y="2182707"/>
            <a:ext cx="3970528" cy="2794106"/>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
        <p:nvSpPr>
          <p:cNvPr id="14" name="Text Placeholder 6"/>
          <p:cNvSpPr>
            <a:spLocks noGrp="1"/>
          </p:cNvSpPr>
          <p:nvPr>
            <p:ph type="body" sz="quarter" idx="20" hasCustomPrompt="1"/>
          </p:nvPr>
        </p:nvSpPr>
        <p:spPr>
          <a:xfrm>
            <a:off x="4737100" y="1790548"/>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15" name="Text Placeholder 11"/>
          <p:cNvSpPr>
            <a:spLocks noGrp="1"/>
          </p:cNvSpPr>
          <p:nvPr>
            <p:ph type="body" sz="quarter" idx="21"/>
          </p:nvPr>
        </p:nvSpPr>
        <p:spPr>
          <a:xfrm>
            <a:off x="4737100" y="2182707"/>
            <a:ext cx="3970528" cy="2794106"/>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pic>
        <p:nvPicPr>
          <p:cNvPr id="10" name="Picture 9" descr="&quot;&quot;">
            <a:extLst>
              <a:ext uri="{C183D7F6-B498-43B3-948B-1728B52AA6E4}">
                <adec:decorative xmlns=""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8" name="Slide Number Placeholder 5">
            <a:extLst>
              <a:ext uri="{FF2B5EF4-FFF2-40B4-BE49-F238E27FC236}">
                <a16:creationId xmlns:a16="http://schemas.microsoft.com/office/drawing/2014/main" id="{1889AA6C-D552-954D-B080-64CBB4CC531E}"/>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39761721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blank">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14172" y="1201738"/>
            <a:ext cx="7915656"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pic>
        <p:nvPicPr>
          <p:cNvPr id="10" name="Picture 9" descr="&quot;&quot;">
            <a:extLst>
              <a:ext uri="{C183D7F6-B498-43B3-948B-1728B52AA6E4}">
                <adec:decorative xmlns=""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5" name="Slide Number Placeholder 5">
            <a:extLst>
              <a:ext uri="{FF2B5EF4-FFF2-40B4-BE49-F238E27FC236}">
                <a16:creationId xmlns:a16="http://schemas.microsoft.com/office/drawing/2014/main" id="{3AC85C26-D4E7-3349-883B-7419398BE07D}"/>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35030522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left/Text right">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614172" y="1201059"/>
            <a:ext cx="3149600"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6" name="Text Placeholder 6"/>
          <p:cNvSpPr>
            <a:spLocks noGrp="1"/>
          </p:cNvSpPr>
          <p:nvPr>
            <p:ph type="body" sz="quarter" idx="12" hasCustomPrompt="1"/>
          </p:nvPr>
        </p:nvSpPr>
        <p:spPr>
          <a:xfrm>
            <a:off x="614172" y="2274930"/>
            <a:ext cx="3653028" cy="307777"/>
          </a:xfrm>
          <a:prstGeom prst="rect">
            <a:avLst/>
          </a:prstGeom>
          <a:solidFill>
            <a:schemeClr val="bg2">
              <a:alpha val="50000"/>
            </a:schemeClr>
          </a:solidFill>
        </p:spPr>
        <p:txBody>
          <a:bodyPr wrap="square" lIns="0" tIns="0" rIns="0" bIns="0" anchor="t" anchorCtr="0">
            <a:spAutoFit/>
          </a:bodyPr>
          <a:lstStyle>
            <a:lvl1pPr marL="0" indent="0">
              <a:buNone/>
              <a:defRPr sz="2000" b="0" i="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Subhead</a:t>
            </a:r>
            <a:endParaRPr lang="en-US" dirty="0"/>
          </a:p>
        </p:txBody>
      </p:sp>
      <p:sp>
        <p:nvSpPr>
          <p:cNvPr id="9" name="Text Placeholder 11"/>
          <p:cNvSpPr>
            <a:spLocks noGrp="1"/>
          </p:cNvSpPr>
          <p:nvPr>
            <p:ph type="body" sz="quarter" idx="21"/>
          </p:nvPr>
        </p:nvSpPr>
        <p:spPr>
          <a:xfrm>
            <a:off x="4559300" y="1192212"/>
            <a:ext cx="4267200" cy="3684587"/>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pic>
        <p:nvPicPr>
          <p:cNvPr id="10" name="Picture 9" descr="&quot;&quot;">
            <a:extLst>
              <a:ext uri="{C183D7F6-B498-43B3-948B-1728B52AA6E4}">
                <adec:decorative xmlns=""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7" name="Slide Number Placeholder 5">
            <a:extLst>
              <a:ext uri="{FF2B5EF4-FFF2-40B4-BE49-F238E27FC236}">
                <a16:creationId xmlns:a16="http://schemas.microsoft.com/office/drawing/2014/main" id="{62590DC9-2480-7E40-A503-6DE88A72F3BC}"/>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35660200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left/Image righ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614172" y="1201059"/>
            <a:ext cx="3149600"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11" name="Text Placeholder 6"/>
          <p:cNvSpPr>
            <a:spLocks noGrp="1"/>
          </p:cNvSpPr>
          <p:nvPr>
            <p:ph type="body" sz="quarter" idx="12" hasCustomPrompt="1"/>
          </p:nvPr>
        </p:nvSpPr>
        <p:spPr>
          <a:xfrm>
            <a:off x="614172" y="2193971"/>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10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Subhead</a:t>
            </a:r>
            <a:endParaRPr lang="en-US" dirty="0"/>
          </a:p>
        </p:txBody>
      </p:sp>
      <p:sp>
        <p:nvSpPr>
          <p:cNvPr id="12" name="Text Placeholder 11"/>
          <p:cNvSpPr>
            <a:spLocks noGrp="1"/>
          </p:cNvSpPr>
          <p:nvPr>
            <p:ph type="body" sz="quarter" idx="18"/>
          </p:nvPr>
        </p:nvSpPr>
        <p:spPr>
          <a:xfrm>
            <a:off x="614172" y="2586130"/>
            <a:ext cx="3970528" cy="2390683"/>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
        <p:nvSpPr>
          <p:cNvPr id="3" name="Picture Placeholder 2" descr="&quot;&quot;">
            <a:extLst>
              <a:ext uri="{C183D7F6-B498-43B3-948B-1728B52AA6E4}">
                <adec:decorative xmlns="" xmlns:adec="http://schemas.microsoft.com/office/drawing/2017/decorative" val="0"/>
              </a:ext>
            </a:extLst>
          </p:cNvPr>
          <p:cNvSpPr>
            <a:spLocks noGrp="1"/>
          </p:cNvSpPr>
          <p:nvPr>
            <p:ph type="pic" sz="quarter" idx="13"/>
          </p:nvPr>
        </p:nvSpPr>
        <p:spPr>
          <a:xfrm>
            <a:off x="4572000" y="1201738"/>
            <a:ext cx="4572000" cy="3565525"/>
          </a:xfrm>
          <a:prstGeom prst="rect">
            <a:avLst/>
          </a:prstGeom>
          <a:solidFill>
            <a:schemeClr val="tx2">
              <a:lumMod val="20000"/>
              <a:lumOff val="80000"/>
            </a:schemeClr>
          </a:solidFill>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pic>
        <p:nvPicPr>
          <p:cNvPr id="10" name="Picture 9" descr="&quot;&quot;">
            <a:extLst>
              <a:ext uri="{C183D7F6-B498-43B3-948B-1728B52AA6E4}">
                <adec:decorative xmlns=""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7" name="Slide Number Placeholder 5">
            <a:extLst>
              <a:ext uri="{FF2B5EF4-FFF2-40B4-BE49-F238E27FC236}">
                <a16:creationId xmlns:a16="http://schemas.microsoft.com/office/drawing/2014/main" id="{756215E2-D643-8945-85D2-61D046A08E2B}"/>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21766316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Content/Grey logo band">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342900" y="379413"/>
            <a:ext cx="8445500"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8" name="Content Placeholder 7"/>
          <p:cNvSpPr>
            <a:spLocks noGrp="1"/>
          </p:cNvSpPr>
          <p:nvPr>
            <p:ph sz="quarter" idx="11"/>
          </p:nvPr>
        </p:nvSpPr>
        <p:spPr>
          <a:xfrm>
            <a:off x="342900" y="914401"/>
            <a:ext cx="8445500" cy="3060700"/>
          </a:xfrm>
          <a:prstGeom prst="rect">
            <a:avLst/>
          </a:prstGeom>
        </p:spPr>
        <p:txBody>
          <a:bodyPr lIns="0"/>
          <a:lstStyle>
            <a:lvl1pPr marL="162000" indent="-162000">
              <a:spcBef>
                <a:spcPts val="300"/>
              </a:spcBef>
              <a:spcAft>
                <a:spcPts val="300"/>
              </a:spcAft>
              <a:buFont typeface="Lucida Grande"/>
              <a:buChar char="-"/>
              <a:defRPr sz="1800">
                <a:latin typeface="+mj-lt"/>
              </a:defRPr>
            </a:lvl1pPr>
            <a:lvl2pPr marL="417600" indent="-212400">
              <a:spcBef>
                <a:spcPts val="300"/>
              </a:spcBef>
              <a:spcAft>
                <a:spcPts val="300"/>
              </a:spcAft>
              <a:buFont typeface="Lucida Grande"/>
              <a:buChar char="-"/>
              <a:defRPr sz="1800">
                <a:latin typeface="+mj-lt"/>
              </a:defRPr>
            </a:lvl2pPr>
            <a:lvl3pPr marL="568800" indent="-158400">
              <a:spcBef>
                <a:spcPts val="300"/>
              </a:spcBef>
              <a:spcAft>
                <a:spcPts val="300"/>
              </a:spcAft>
              <a:buFont typeface="Lucida Grande"/>
              <a:buChar char="-"/>
              <a:defRPr sz="1800">
                <a:latin typeface="+mj-lt"/>
              </a:defRPr>
            </a:lvl3pPr>
            <a:lvl4pPr marL="774000" indent="-158400">
              <a:spcBef>
                <a:spcPts val="300"/>
              </a:spcBef>
              <a:spcAft>
                <a:spcPts val="300"/>
              </a:spcAft>
              <a:buFont typeface="Lucida Grande"/>
              <a:buChar char="-"/>
              <a:defRPr sz="1800">
                <a:latin typeface="+mj-lt"/>
              </a:defRPr>
            </a:lvl4pPr>
            <a:lvl5pPr marL="943200" indent="-158400">
              <a:spcBef>
                <a:spcPts val="300"/>
              </a:spcBef>
              <a:spcAft>
                <a:spcPts val="300"/>
              </a:spcAft>
              <a:buFont typeface="Lucida Grande"/>
              <a:buChar char="-"/>
              <a:defRPr sz="1800">
                <a:latin typeface="+mj-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2" name="Picture 1" descr="&quot;&quot;">
            <a:extLst>
              <a:ext uri="{C183D7F6-B498-43B3-948B-1728B52AA6E4}">
                <adec:decorative xmlns=""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2900" y="4292600"/>
            <a:ext cx="8446008" cy="527304"/>
          </a:xfrm>
          <a:prstGeom prst="rect">
            <a:avLst/>
          </a:prstGeom>
        </p:spPr>
      </p:pic>
      <p:sp>
        <p:nvSpPr>
          <p:cNvPr id="6" name="Slide Number Placeholder 5">
            <a:extLst>
              <a:ext uri="{FF2B5EF4-FFF2-40B4-BE49-F238E27FC236}">
                <a16:creationId xmlns:a16="http://schemas.microsoft.com/office/drawing/2014/main" id="{DD776C0C-6ECC-1B44-8A0C-E5B787BA9F30}"/>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30194411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Grey logo band">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42900" y="379413"/>
            <a:ext cx="8445500"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pic>
        <p:nvPicPr>
          <p:cNvPr id="2" name="Picture 1" descr="&quot;&quot;">
            <a:extLst>
              <a:ext uri="{C183D7F6-B498-43B3-948B-1728B52AA6E4}">
                <adec:decorative xmlns=""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2900" y="4292600"/>
            <a:ext cx="8446008" cy="527304"/>
          </a:xfrm>
          <a:prstGeom prst="rect">
            <a:avLst/>
          </a:prstGeom>
        </p:spPr>
      </p:pic>
      <p:sp>
        <p:nvSpPr>
          <p:cNvPr id="5" name="Slide Number Placeholder 5">
            <a:extLst>
              <a:ext uri="{FF2B5EF4-FFF2-40B4-BE49-F238E27FC236}">
                <a16:creationId xmlns:a16="http://schemas.microsoft.com/office/drawing/2014/main" id="{CE7BCD14-5690-7845-A319-66D30543A566}"/>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3679907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break editable">
    <p:spTree>
      <p:nvGrpSpPr>
        <p:cNvPr id="1" name=""/>
        <p:cNvGrpSpPr/>
        <p:nvPr/>
      </p:nvGrpSpPr>
      <p:grpSpPr>
        <a:xfrm>
          <a:off x="0" y="0"/>
          <a:ext cx="0" cy="0"/>
          <a:chOff x="0" y="0"/>
          <a:chExt cx="0" cy="0"/>
        </a:xfrm>
      </p:grpSpPr>
      <p:sp>
        <p:nvSpPr>
          <p:cNvPr id="3" name="Picture Placeholder 2" descr="&quot;&quot;">
            <a:extLst>
              <a:ext uri="{C183D7F6-B498-43B3-948B-1728B52AA6E4}">
                <adec:decorative xmlns="" xmlns:adec="http://schemas.microsoft.com/office/drawing/2017/decorative" val="0"/>
              </a:ext>
            </a:extLst>
          </p:cNvPr>
          <p:cNvSpPr>
            <a:spLocks noGrp="1"/>
          </p:cNvSpPr>
          <p:nvPr>
            <p:ph type="pic" sz="quarter" idx="11" hasCustomPrompt="1"/>
          </p:nvPr>
        </p:nvSpPr>
        <p:spPr>
          <a:xfrm>
            <a:off x="0" y="0"/>
            <a:ext cx="9144000" cy="5143500"/>
          </a:xfrm>
          <a:prstGeom prst="rect">
            <a:avLst/>
          </a:prstGeom>
          <a:solidFill>
            <a:schemeClr val="tx2">
              <a:lumMod val="20000"/>
              <a:lumOff val="80000"/>
            </a:schemeClr>
          </a:solidFill>
        </p:spPr>
        <p:txBody>
          <a:bodyPr anchor="t" anchorCtr="0"/>
          <a:lstStyle>
            <a:lvl1pPr marL="0" marR="0" indent="0" algn="l" defTabSz="457200" rtl="0" eaLnBrk="1" fontAlgn="auto" latinLnBrk="0" hangingPunct="1">
              <a:lnSpc>
                <a:spcPct val="100000"/>
              </a:lnSpc>
              <a:spcBef>
                <a:spcPct val="20000"/>
              </a:spcBef>
              <a:spcAft>
                <a:spcPts val="0"/>
              </a:spcAft>
              <a:buClrTx/>
              <a:buSzTx/>
              <a:buFont typeface="Arial"/>
              <a:buNone/>
              <a:tabLst/>
              <a:defRPr sz="1600">
                <a:latin typeface="+mn-lt"/>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GB" dirty="0"/>
              <a:t>Drag picture to placeholder or click icon to add</a:t>
            </a:r>
            <a:endParaRPr lang="en-US" dirty="0"/>
          </a:p>
        </p:txBody>
      </p:sp>
      <p:sp>
        <p:nvSpPr>
          <p:cNvPr id="12" name="Picture Placeholder 11" descr="&quot;&quot;">
            <a:extLst>
              <a:ext uri="{C183D7F6-B498-43B3-948B-1728B52AA6E4}">
                <adec:decorative xmlns="" xmlns:adec="http://schemas.microsoft.com/office/drawing/2017/decorative" val="0"/>
              </a:ext>
            </a:extLst>
          </p:cNvPr>
          <p:cNvSpPr>
            <a:spLocks noGrp="1"/>
          </p:cNvSpPr>
          <p:nvPr>
            <p:ph type="pic" sz="quarter" idx="13" hasCustomPrompt="1"/>
          </p:nvPr>
        </p:nvSpPr>
        <p:spPr>
          <a:xfrm>
            <a:off x="615602" y="349201"/>
            <a:ext cx="7915275" cy="619125"/>
          </a:xfrm>
          <a:prstGeom prst="rect">
            <a:avLst/>
          </a:prstGeom>
          <a:solidFill>
            <a:schemeClr val="accent1"/>
          </a:solidFill>
        </p:spPr>
        <p:txBody>
          <a:bodyPr/>
          <a:lstStyle>
            <a:lvl1pPr marL="0" indent="0">
              <a:buNone/>
              <a:defRPr sz="1800" baseline="0"/>
            </a:lvl1pPr>
          </a:lstStyle>
          <a:p>
            <a:r>
              <a:rPr lang="en-US" dirty="0"/>
              <a:t>For ‘UoLRedBandlogo_ppt16.9.png’ image only</a:t>
            </a:r>
          </a:p>
        </p:txBody>
      </p:sp>
      <p:sp>
        <p:nvSpPr>
          <p:cNvPr id="6" name="Title 3"/>
          <p:cNvSpPr>
            <a:spLocks noGrp="1"/>
          </p:cNvSpPr>
          <p:nvPr>
            <p:ph type="title" hasCustomPrompt="1"/>
          </p:nvPr>
        </p:nvSpPr>
        <p:spPr>
          <a:xfrm>
            <a:off x="2349500" y="1652629"/>
            <a:ext cx="4445000" cy="1812846"/>
          </a:xfrm>
          <a:prstGeom prst="rect">
            <a:avLst/>
          </a:prstGeom>
          <a:solidFill>
            <a:schemeClr val="bg1"/>
          </a:solidFill>
        </p:spPr>
        <p:txBody>
          <a:bodyPr vert="horz" lIns="360000" tIns="187200" rIns="360000" bIns="187200">
            <a:normAutofit/>
          </a:bodyPr>
          <a:lstStyle>
            <a:lvl1pPr algn="l">
              <a:defRPr b="1" baseline="0">
                <a:solidFill>
                  <a:schemeClr val="tx1"/>
                </a:solidFill>
              </a:defRPr>
            </a:lvl1pPr>
          </a:lstStyle>
          <a:p>
            <a:r>
              <a:rPr lang="en-GB" dirty="0"/>
              <a:t>Click to add section title</a:t>
            </a:r>
            <a:endParaRPr lang="en-US" dirty="0"/>
          </a:p>
        </p:txBody>
      </p:sp>
      <p:sp>
        <p:nvSpPr>
          <p:cNvPr id="5" name="Slide Number Placeholder 5">
            <a:extLst>
              <a:ext uri="{FF2B5EF4-FFF2-40B4-BE49-F238E27FC236}">
                <a16:creationId xmlns:a16="http://schemas.microsoft.com/office/drawing/2014/main" id="{27BFA3A2-9D92-1B4F-B794-2224C0008865}"/>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2591707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Title (centred) text">
    <p:spTree>
      <p:nvGrpSpPr>
        <p:cNvPr id="1" name=""/>
        <p:cNvGrpSpPr/>
        <p:nvPr/>
      </p:nvGrpSpPr>
      <p:grpSpPr>
        <a:xfrm>
          <a:off x="0" y="0"/>
          <a:ext cx="0" cy="0"/>
          <a:chOff x="0" y="0"/>
          <a:chExt cx="0" cy="0"/>
        </a:xfrm>
      </p:grpSpPr>
      <p:sp>
        <p:nvSpPr>
          <p:cNvPr id="6" name="Picture Placeholder 5" descr="&quot;&quot;">
            <a:extLst>
              <a:ext uri="{C183D7F6-B498-43B3-948B-1728B52AA6E4}">
                <adec:decorative xmlns="" xmlns:adec="http://schemas.microsoft.com/office/drawing/2017/decorative" val="0"/>
              </a:ext>
            </a:extLst>
          </p:cNvPr>
          <p:cNvSpPr>
            <a:spLocks noGrp="1"/>
          </p:cNvSpPr>
          <p:nvPr>
            <p:ph type="pic" sz="quarter" idx="11"/>
          </p:nvPr>
        </p:nvSpPr>
        <p:spPr>
          <a:xfrm>
            <a:off x="0" y="0"/>
            <a:ext cx="4572000" cy="5143500"/>
          </a:xfrm>
          <a:prstGeom prst="rect">
            <a:avLst/>
          </a:prstGeom>
          <a:solidFill>
            <a:schemeClr val="tx1">
              <a:lumMod val="20000"/>
              <a:lumOff val="80000"/>
            </a:schemeClr>
          </a:solidFill>
        </p:spPr>
        <p:txBody>
          <a:bodyPr/>
          <a:lstStyle>
            <a:lvl1pPr marL="0" indent="0">
              <a:buNone/>
              <a:defRPr sz="1600">
                <a:latin typeface="+mn-lt"/>
              </a:defRPr>
            </a:lvl1pPr>
          </a:lstStyle>
          <a:p>
            <a:r>
              <a:rPr lang="en-GB" dirty="0"/>
              <a:t>Drag picture to placeholder or click icon to add</a:t>
            </a:r>
            <a:endParaRPr lang="en-US" dirty="0"/>
          </a:p>
        </p:txBody>
      </p:sp>
      <p:sp>
        <p:nvSpPr>
          <p:cNvPr id="7" name="Title 3"/>
          <p:cNvSpPr>
            <a:spLocks noGrp="1"/>
          </p:cNvSpPr>
          <p:nvPr>
            <p:ph type="title" hasCustomPrompt="1"/>
          </p:nvPr>
        </p:nvSpPr>
        <p:spPr>
          <a:xfrm>
            <a:off x="1003300" y="1814361"/>
            <a:ext cx="3784600" cy="1486052"/>
          </a:xfrm>
          <a:prstGeom prst="rect">
            <a:avLst/>
          </a:prstGeom>
          <a:solidFill>
            <a:schemeClr val="bg1"/>
          </a:solidFill>
        </p:spPr>
        <p:txBody>
          <a:bodyPr vert="horz" lIns="360000" tIns="187200" rIns="360000" bIns="187200">
            <a:spAutoFit/>
          </a:bodyPr>
          <a:lstStyle>
            <a:lvl1pPr algn="l">
              <a:defRPr sz="3600" b="1" baseline="0">
                <a:solidFill>
                  <a:schemeClr val="tx1"/>
                </a:solidFill>
              </a:defRPr>
            </a:lvl1pPr>
          </a:lstStyle>
          <a:p>
            <a:r>
              <a:rPr lang="en-GB" dirty="0"/>
              <a:t>Click to add title</a:t>
            </a:r>
            <a:endParaRPr lang="en-US" dirty="0"/>
          </a:p>
        </p:txBody>
      </p:sp>
      <p:sp>
        <p:nvSpPr>
          <p:cNvPr id="12" name="Text Placeholder 6"/>
          <p:cNvSpPr>
            <a:spLocks noGrp="1"/>
          </p:cNvSpPr>
          <p:nvPr>
            <p:ph type="body" sz="quarter" idx="12" hasCustomPrompt="1"/>
          </p:nvPr>
        </p:nvSpPr>
        <p:spPr>
          <a:xfrm>
            <a:off x="5143500" y="698348"/>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8" name="Text Placeholder 11"/>
          <p:cNvSpPr>
            <a:spLocks noGrp="1"/>
          </p:cNvSpPr>
          <p:nvPr>
            <p:ph type="body" sz="quarter" idx="18"/>
          </p:nvPr>
        </p:nvSpPr>
        <p:spPr>
          <a:xfrm>
            <a:off x="5143500" y="1090507"/>
            <a:ext cx="3632200" cy="1578036"/>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pic>
        <p:nvPicPr>
          <p:cNvPr id="11" name="Picture 10" descr="&quot;&quot;">
            <a:extLst>
              <a:ext uri="{C183D7F6-B498-43B3-948B-1728B52AA6E4}">
                <adec:decorative xmlns="" xmlns:adec="http://schemas.microsoft.com/office/drawing/2017/decorative" val="0"/>
              </a:ext>
            </a:extLst>
          </p:cNvPr>
          <p:cNvPicPr>
            <a:picLocks noChangeAspect="1"/>
          </p:cNvPicPr>
          <p:nvPr userDrawn="1"/>
        </p:nvPicPr>
        <p:blipFill>
          <a:blip r:embed="rId2"/>
          <a:stretch>
            <a:fillRect/>
          </a:stretch>
        </p:blipFill>
        <p:spPr>
          <a:xfrm>
            <a:off x="7416800" y="4825481"/>
            <a:ext cx="1358900" cy="148085"/>
          </a:xfrm>
          <a:prstGeom prst="rect">
            <a:avLst/>
          </a:prstGeom>
        </p:spPr>
      </p:pic>
      <p:sp>
        <p:nvSpPr>
          <p:cNvPr id="9" name="Slide Number Placeholder 5">
            <a:extLst>
              <a:ext uri="{FF2B5EF4-FFF2-40B4-BE49-F238E27FC236}">
                <a16:creationId xmlns:a16="http://schemas.microsoft.com/office/drawing/2014/main" id="{FD5121BD-3184-7B4E-AF38-5D06A178DB61}"/>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442750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Title (top) text">
    <p:spTree>
      <p:nvGrpSpPr>
        <p:cNvPr id="1" name=""/>
        <p:cNvGrpSpPr/>
        <p:nvPr/>
      </p:nvGrpSpPr>
      <p:grpSpPr>
        <a:xfrm>
          <a:off x="0" y="0"/>
          <a:ext cx="0" cy="0"/>
          <a:chOff x="0" y="0"/>
          <a:chExt cx="0" cy="0"/>
        </a:xfrm>
      </p:grpSpPr>
      <p:sp>
        <p:nvSpPr>
          <p:cNvPr id="6" name="Picture Placeholder 5" descr="&quot;&quot;">
            <a:extLst>
              <a:ext uri="{C183D7F6-B498-43B3-948B-1728B52AA6E4}">
                <adec:decorative xmlns="" xmlns:adec="http://schemas.microsoft.com/office/drawing/2017/decorative" val="0"/>
              </a:ext>
            </a:extLst>
          </p:cNvPr>
          <p:cNvSpPr>
            <a:spLocks noGrp="1"/>
          </p:cNvSpPr>
          <p:nvPr>
            <p:ph type="pic" sz="quarter" idx="11"/>
          </p:nvPr>
        </p:nvSpPr>
        <p:spPr>
          <a:xfrm>
            <a:off x="0" y="0"/>
            <a:ext cx="4572000" cy="5143500"/>
          </a:xfrm>
          <a:prstGeom prst="rect">
            <a:avLst/>
          </a:prstGeom>
          <a:solidFill>
            <a:schemeClr val="tx1">
              <a:lumMod val="20000"/>
              <a:lumOff val="80000"/>
            </a:schemeClr>
          </a:solidFill>
        </p:spPr>
        <p:txBody>
          <a:bodyPr/>
          <a:lstStyle>
            <a:lvl1pPr marL="0" indent="0">
              <a:buNone/>
              <a:defRPr sz="1600">
                <a:latin typeface="+mn-lt"/>
              </a:defRPr>
            </a:lvl1pPr>
          </a:lstStyle>
          <a:p>
            <a:r>
              <a:rPr lang="en-GB" dirty="0"/>
              <a:t>Drag picture to placeholder or click icon to add</a:t>
            </a:r>
            <a:endParaRPr lang="en-US" dirty="0"/>
          </a:p>
        </p:txBody>
      </p:sp>
      <p:sp>
        <p:nvSpPr>
          <p:cNvPr id="7" name="Title 3"/>
          <p:cNvSpPr>
            <a:spLocks noGrp="1"/>
          </p:cNvSpPr>
          <p:nvPr>
            <p:ph type="title" hasCustomPrompt="1"/>
          </p:nvPr>
        </p:nvSpPr>
        <p:spPr>
          <a:xfrm>
            <a:off x="1003300" y="698348"/>
            <a:ext cx="3784600" cy="1486052"/>
          </a:xfrm>
          <a:prstGeom prst="rect">
            <a:avLst/>
          </a:prstGeom>
          <a:solidFill>
            <a:schemeClr val="bg1"/>
          </a:solidFill>
        </p:spPr>
        <p:txBody>
          <a:bodyPr vert="horz" lIns="360000" tIns="187200" rIns="360000" bIns="187200">
            <a:spAutoFit/>
          </a:bodyPr>
          <a:lstStyle>
            <a:lvl1pPr algn="l">
              <a:defRPr sz="3600" b="1" baseline="0">
                <a:solidFill>
                  <a:schemeClr val="tx1"/>
                </a:solidFill>
              </a:defRPr>
            </a:lvl1pPr>
          </a:lstStyle>
          <a:p>
            <a:r>
              <a:rPr lang="en-GB" dirty="0"/>
              <a:t>Click to add title</a:t>
            </a:r>
            <a:endParaRPr lang="en-US" dirty="0"/>
          </a:p>
        </p:txBody>
      </p:sp>
      <p:sp>
        <p:nvSpPr>
          <p:cNvPr id="9" name="Text Placeholder 6"/>
          <p:cNvSpPr>
            <a:spLocks noGrp="1"/>
          </p:cNvSpPr>
          <p:nvPr>
            <p:ph type="body" sz="quarter" idx="12" hasCustomPrompt="1"/>
          </p:nvPr>
        </p:nvSpPr>
        <p:spPr>
          <a:xfrm>
            <a:off x="5143500" y="698348"/>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10" name="Text Placeholder 11"/>
          <p:cNvSpPr>
            <a:spLocks noGrp="1"/>
          </p:cNvSpPr>
          <p:nvPr>
            <p:ph type="body" sz="quarter" idx="18"/>
          </p:nvPr>
        </p:nvSpPr>
        <p:spPr>
          <a:xfrm>
            <a:off x="5143500" y="1090507"/>
            <a:ext cx="3632200" cy="1578036"/>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pic>
        <p:nvPicPr>
          <p:cNvPr id="11" name="Picture 10" descr="&quot;&quot;">
            <a:extLst>
              <a:ext uri="{C183D7F6-B498-43B3-948B-1728B52AA6E4}">
                <adec:decorative xmlns="" xmlns:adec="http://schemas.microsoft.com/office/drawing/2017/decorative" val="0"/>
              </a:ext>
            </a:extLst>
          </p:cNvPr>
          <p:cNvPicPr>
            <a:picLocks noChangeAspect="1"/>
          </p:cNvPicPr>
          <p:nvPr userDrawn="1"/>
        </p:nvPicPr>
        <p:blipFill>
          <a:blip r:embed="rId2"/>
          <a:stretch>
            <a:fillRect/>
          </a:stretch>
        </p:blipFill>
        <p:spPr>
          <a:xfrm>
            <a:off x="7416800" y="4825481"/>
            <a:ext cx="1358900" cy="148085"/>
          </a:xfrm>
          <a:prstGeom prst="rect">
            <a:avLst/>
          </a:prstGeom>
        </p:spPr>
      </p:pic>
      <p:sp>
        <p:nvSpPr>
          <p:cNvPr id="8" name="Slide Number Placeholder 5">
            <a:extLst>
              <a:ext uri="{FF2B5EF4-FFF2-40B4-BE49-F238E27FC236}">
                <a16:creationId xmlns:a16="http://schemas.microsoft.com/office/drawing/2014/main" id="{AFBFCF30-02D1-924A-9CEA-301EA59457D5}"/>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2908081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Title (bottom) text">
    <p:spTree>
      <p:nvGrpSpPr>
        <p:cNvPr id="1" name=""/>
        <p:cNvGrpSpPr/>
        <p:nvPr/>
      </p:nvGrpSpPr>
      <p:grpSpPr>
        <a:xfrm>
          <a:off x="0" y="0"/>
          <a:ext cx="0" cy="0"/>
          <a:chOff x="0" y="0"/>
          <a:chExt cx="0" cy="0"/>
        </a:xfrm>
      </p:grpSpPr>
      <p:sp>
        <p:nvSpPr>
          <p:cNvPr id="6" name="Picture Placeholder 5" descr="&quot;&quot;">
            <a:extLst>
              <a:ext uri="{C183D7F6-B498-43B3-948B-1728B52AA6E4}">
                <adec:decorative xmlns="" xmlns:adec="http://schemas.microsoft.com/office/drawing/2017/decorative" val="0"/>
              </a:ext>
            </a:extLst>
          </p:cNvPr>
          <p:cNvSpPr>
            <a:spLocks noGrp="1"/>
          </p:cNvSpPr>
          <p:nvPr>
            <p:ph type="pic" sz="quarter" idx="11"/>
          </p:nvPr>
        </p:nvSpPr>
        <p:spPr>
          <a:xfrm>
            <a:off x="0" y="0"/>
            <a:ext cx="4572000" cy="5143500"/>
          </a:xfrm>
          <a:prstGeom prst="rect">
            <a:avLst/>
          </a:prstGeom>
          <a:solidFill>
            <a:schemeClr val="tx1">
              <a:lumMod val="20000"/>
              <a:lumOff val="80000"/>
            </a:schemeClr>
          </a:solidFill>
        </p:spPr>
        <p:txBody>
          <a:bodyPr/>
          <a:lstStyle>
            <a:lvl1pPr marL="0" indent="0">
              <a:buNone/>
              <a:defRPr sz="1600">
                <a:latin typeface="+mn-lt"/>
              </a:defRPr>
            </a:lvl1pPr>
          </a:lstStyle>
          <a:p>
            <a:r>
              <a:rPr lang="en-GB" dirty="0"/>
              <a:t>Drag picture to placeholder or click icon to add</a:t>
            </a:r>
            <a:endParaRPr lang="en-US" dirty="0"/>
          </a:p>
        </p:txBody>
      </p:sp>
      <p:sp>
        <p:nvSpPr>
          <p:cNvPr id="7" name="Title 3"/>
          <p:cNvSpPr>
            <a:spLocks noGrp="1"/>
          </p:cNvSpPr>
          <p:nvPr>
            <p:ph type="title" hasCustomPrompt="1"/>
          </p:nvPr>
        </p:nvSpPr>
        <p:spPr>
          <a:xfrm>
            <a:off x="1003300" y="3135313"/>
            <a:ext cx="3784600" cy="1486052"/>
          </a:xfrm>
          <a:prstGeom prst="rect">
            <a:avLst/>
          </a:prstGeom>
          <a:solidFill>
            <a:schemeClr val="bg1"/>
          </a:solidFill>
        </p:spPr>
        <p:txBody>
          <a:bodyPr vert="horz" lIns="360000" tIns="187200" rIns="360000" bIns="187200">
            <a:spAutoFit/>
          </a:bodyPr>
          <a:lstStyle>
            <a:lvl1pPr algn="l">
              <a:defRPr sz="3600" b="1" baseline="0">
                <a:solidFill>
                  <a:schemeClr val="tx1"/>
                </a:solidFill>
              </a:defRPr>
            </a:lvl1pPr>
          </a:lstStyle>
          <a:p>
            <a:r>
              <a:rPr lang="en-GB" dirty="0"/>
              <a:t>Click to add title</a:t>
            </a:r>
            <a:endParaRPr lang="en-US" dirty="0"/>
          </a:p>
        </p:txBody>
      </p:sp>
      <p:sp>
        <p:nvSpPr>
          <p:cNvPr id="9" name="Text Placeholder 6"/>
          <p:cNvSpPr>
            <a:spLocks noGrp="1"/>
          </p:cNvSpPr>
          <p:nvPr>
            <p:ph type="body" sz="quarter" idx="12" hasCustomPrompt="1"/>
          </p:nvPr>
        </p:nvSpPr>
        <p:spPr>
          <a:xfrm>
            <a:off x="5143500" y="698348"/>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10" name="Text Placeholder 11"/>
          <p:cNvSpPr>
            <a:spLocks noGrp="1"/>
          </p:cNvSpPr>
          <p:nvPr>
            <p:ph type="body" sz="quarter" idx="18"/>
          </p:nvPr>
        </p:nvSpPr>
        <p:spPr>
          <a:xfrm>
            <a:off x="5143500" y="1090507"/>
            <a:ext cx="3632200" cy="1578036"/>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pic>
        <p:nvPicPr>
          <p:cNvPr id="11" name="Picture 10" descr="&quot;&quot;">
            <a:extLst>
              <a:ext uri="{C183D7F6-B498-43B3-948B-1728B52AA6E4}">
                <adec:decorative xmlns="" xmlns:adec="http://schemas.microsoft.com/office/drawing/2017/decorative" val="0"/>
              </a:ext>
            </a:extLst>
          </p:cNvPr>
          <p:cNvPicPr>
            <a:picLocks noChangeAspect="1"/>
          </p:cNvPicPr>
          <p:nvPr userDrawn="1"/>
        </p:nvPicPr>
        <p:blipFill>
          <a:blip r:embed="rId2"/>
          <a:stretch>
            <a:fillRect/>
          </a:stretch>
        </p:blipFill>
        <p:spPr>
          <a:xfrm>
            <a:off x="7416800" y="4825481"/>
            <a:ext cx="1358900" cy="148085"/>
          </a:xfrm>
          <a:prstGeom prst="rect">
            <a:avLst/>
          </a:prstGeom>
        </p:spPr>
      </p:pic>
      <p:sp>
        <p:nvSpPr>
          <p:cNvPr id="8" name="Slide Number Placeholder 5">
            <a:extLst>
              <a:ext uri="{FF2B5EF4-FFF2-40B4-BE49-F238E27FC236}">
                <a16:creationId xmlns:a16="http://schemas.microsoft.com/office/drawing/2014/main" id="{1127B17B-3FD5-B64C-B165-99E09B79C499}"/>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26519637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images">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4C48889A-36D4-E842-AD25-95C5A9BF953F}"/>
              </a:ext>
            </a:extLst>
          </p:cNvPr>
          <p:cNvSpPr>
            <a:spLocks noGrp="1"/>
          </p:cNvSpPr>
          <p:nvPr>
            <p:ph type="title" hasCustomPrompt="1"/>
          </p:nvPr>
        </p:nvSpPr>
        <p:spPr>
          <a:xfrm>
            <a:off x="1027974" y="961437"/>
            <a:ext cx="3544025" cy="553998"/>
          </a:xfrm>
          <a:prstGeom prst="rect">
            <a:avLst/>
          </a:prstGeom>
        </p:spPr>
        <p:txBody>
          <a:bodyPr vert="horz" wrap="square" lIns="0" tIns="0" rIns="0" bIns="0">
            <a:spAutoFit/>
          </a:bodyPr>
          <a:lstStyle>
            <a:lvl1pPr algn="l">
              <a:defRPr sz="3600" b="1"/>
            </a:lvl1pPr>
          </a:lstStyle>
          <a:p>
            <a:r>
              <a:rPr lang="en-GB" dirty="0"/>
              <a:t>Click to add title</a:t>
            </a:r>
            <a:endParaRPr lang="en-US" dirty="0"/>
          </a:p>
        </p:txBody>
      </p:sp>
      <p:sp>
        <p:nvSpPr>
          <p:cNvPr id="8" name="Text Placeholder 6"/>
          <p:cNvSpPr>
            <a:spLocks noGrp="1"/>
          </p:cNvSpPr>
          <p:nvPr>
            <p:ph type="body" sz="quarter" idx="14" hasCustomPrompt="1"/>
          </p:nvPr>
        </p:nvSpPr>
        <p:spPr>
          <a:xfrm>
            <a:off x="5143500" y="2095559"/>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9" name="Text Placeholder 11"/>
          <p:cNvSpPr>
            <a:spLocks noGrp="1"/>
          </p:cNvSpPr>
          <p:nvPr>
            <p:ph type="body" sz="quarter" idx="18"/>
          </p:nvPr>
        </p:nvSpPr>
        <p:spPr>
          <a:xfrm>
            <a:off x="5143500" y="2487718"/>
            <a:ext cx="3632200" cy="1578036"/>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
        <p:nvSpPr>
          <p:cNvPr id="7" name="Picture Placeholder 6" descr="&quot;&quot;">
            <a:extLst>
              <a:ext uri="{C183D7F6-B498-43B3-948B-1728B52AA6E4}">
                <adec:decorative xmlns="" xmlns:adec="http://schemas.microsoft.com/office/drawing/2017/decorative" val="0"/>
              </a:ext>
            </a:extLst>
          </p:cNvPr>
          <p:cNvSpPr>
            <a:spLocks noGrp="1"/>
          </p:cNvSpPr>
          <p:nvPr>
            <p:ph type="pic" sz="quarter" idx="12"/>
          </p:nvPr>
        </p:nvSpPr>
        <p:spPr>
          <a:xfrm>
            <a:off x="0" y="2108200"/>
            <a:ext cx="4940300" cy="2525713"/>
          </a:xfrm>
          <a:prstGeom prst="rect">
            <a:avLst/>
          </a:prstGeom>
          <a:solidFill>
            <a:schemeClr val="tx1">
              <a:lumMod val="20000"/>
              <a:lumOff val="80000"/>
            </a:schemeClr>
          </a:solidFill>
        </p:spPr>
        <p:txBody>
          <a:bodyPr/>
          <a:lstStyle>
            <a:lvl1pPr marL="0" indent="0">
              <a:buNone/>
              <a:defRPr sz="1600">
                <a:latin typeface="+mn-lt"/>
              </a:defRPr>
            </a:lvl1pPr>
          </a:lstStyle>
          <a:p>
            <a:r>
              <a:rPr lang="en-GB" dirty="0"/>
              <a:t>Drag picture to placeholder or click icon to add</a:t>
            </a:r>
            <a:endParaRPr lang="en-US" dirty="0"/>
          </a:p>
        </p:txBody>
      </p:sp>
      <p:sp>
        <p:nvSpPr>
          <p:cNvPr id="10" name="Picture Placeholder 9" descr="&quot;&quot;">
            <a:extLst>
              <a:ext uri="{C183D7F6-B498-43B3-948B-1728B52AA6E4}">
                <adec:decorative xmlns="" xmlns:adec="http://schemas.microsoft.com/office/drawing/2017/decorative" val="0"/>
              </a:ext>
            </a:extLst>
          </p:cNvPr>
          <p:cNvSpPr>
            <a:spLocks noGrp="1"/>
          </p:cNvSpPr>
          <p:nvPr>
            <p:ph type="pic" sz="quarter" idx="13"/>
          </p:nvPr>
        </p:nvSpPr>
        <p:spPr>
          <a:xfrm>
            <a:off x="4940300" y="0"/>
            <a:ext cx="3835400" cy="1250950"/>
          </a:xfrm>
          <a:prstGeom prst="rect">
            <a:avLst/>
          </a:prstGeom>
          <a:solidFill>
            <a:schemeClr val="tx2">
              <a:lumMod val="20000"/>
              <a:lumOff val="80000"/>
            </a:schemeClr>
          </a:solidFill>
        </p:spPr>
        <p:txBody>
          <a:bodyPr/>
          <a:lstStyle>
            <a:lvl1pPr marL="0" indent="0">
              <a:buNone/>
              <a:defRPr sz="1600">
                <a:latin typeface="+mn-lt"/>
              </a:defRPr>
            </a:lvl1pPr>
          </a:lstStyle>
          <a:p>
            <a:r>
              <a:rPr lang="en-GB" dirty="0"/>
              <a:t>Drag picture to placeholder or click icon to add</a:t>
            </a:r>
            <a:endParaRPr lang="en-US" dirty="0"/>
          </a:p>
        </p:txBody>
      </p:sp>
      <p:pic>
        <p:nvPicPr>
          <p:cNvPr id="13" name="Picture 12" descr="&quot;&quot;">
            <a:extLst>
              <a:ext uri="{C183D7F6-B498-43B3-948B-1728B52AA6E4}">
                <adec:decorative xmlns="" xmlns:adec="http://schemas.microsoft.com/office/drawing/2017/decorative" val="0"/>
              </a:ext>
            </a:extLst>
          </p:cNvPr>
          <p:cNvPicPr>
            <a:picLocks noChangeAspect="1"/>
          </p:cNvPicPr>
          <p:nvPr userDrawn="1"/>
        </p:nvPicPr>
        <p:blipFill>
          <a:blip r:embed="rId2"/>
          <a:stretch>
            <a:fillRect/>
          </a:stretch>
        </p:blipFill>
        <p:spPr>
          <a:xfrm>
            <a:off x="7416800" y="4825481"/>
            <a:ext cx="1358900" cy="148085"/>
          </a:xfrm>
          <a:prstGeom prst="rect">
            <a:avLst/>
          </a:prstGeom>
        </p:spPr>
      </p:pic>
      <p:sp>
        <p:nvSpPr>
          <p:cNvPr id="11" name="Slide Number Placeholder 5">
            <a:extLst>
              <a:ext uri="{FF2B5EF4-FFF2-40B4-BE49-F238E27FC236}">
                <a16:creationId xmlns:a16="http://schemas.microsoft.com/office/drawing/2014/main" id="{7509A432-DF92-7E40-BF61-AA6C75E15366}"/>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3232503161"/>
      </p:ext>
    </p:extLst>
  </p:cSld>
  <p:clrMapOvr>
    <a:masterClrMapping/>
  </p:clrMapOvr>
  <p:extLst>
    <p:ext uri="{DCECCB84-F9BA-43D5-87BE-67443E8EF086}">
      <p15:sldGuideLst xmlns:p15="http://schemas.microsoft.com/office/powerpoint/2012/main">
        <p15:guide id="1" orient="horz" pos="599" userDrawn="1">
          <p15:clr>
            <a:srgbClr val="FBAE40"/>
          </p15:clr>
        </p15:guide>
        <p15:guide id="2" pos="635"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theme" Target="../theme/theme2.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9219760A-70CA-F344-B257-539E482A9494}"/>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1929856652"/>
      </p:ext>
    </p:extLst>
  </p:cSld>
  <p:clrMap bg1="lt1" tx1="dk1" bg2="lt2" tx2="dk2" accent1="accent1" accent2="accent2" accent3="accent3" accent4="accent4" accent5="accent5" accent6="accent6" hlink="hlink" folHlink="folHlink"/>
  <p:sldLayoutIdLst>
    <p:sldLayoutId id="2147483663" r:id="rId1"/>
    <p:sldLayoutId id="2147483667" r:id="rId2"/>
    <p:sldLayoutId id="2147483711" r:id="rId3"/>
    <p:sldLayoutId id="2147483706" r:id="rId4"/>
    <p:sldLayoutId id="2147483701" r:id="rId5"/>
    <p:sldLayoutId id="2147483661" r:id="rId6"/>
    <p:sldLayoutId id="2147483672" r:id="rId7"/>
    <p:sldLayoutId id="2147483673" r:id="rId8"/>
    <p:sldLayoutId id="2147483649" r:id="rId9"/>
    <p:sldLayoutId id="2147483666" r:id="rId10"/>
    <p:sldLayoutId id="2147483678" r:id="rId11"/>
    <p:sldLayoutId id="2147483679" r:id="rId12"/>
    <p:sldLayoutId id="2147483700" r:id="rId13"/>
    <p:sldLayoutId id="2147483671" r:id="rId14"/>
    <p:sldLayoutId id="2147483660" r:id="rId15"/>
    <p:sldLayoutId id="2147483664" r:id="rId16"/>
    <p:sldLayoutId id="2147483674" r:id="rId17"/>
    <p:sldLayoutId id="2147483677" r:id="rId18"/>
    <p:sldLayoutId id="2147483668" r:id="rId19"/>
    <p:sldLayoutId id="2147483670" r:id="rId20"/>
    <p:sldLayoutId id="2147483675" r:id="rId21"/>
    <p:sldLayoutId id="2147483669" r:id="rId22"/>
    <p:sldLayoutId id="2147483715" r:id="rId2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Georgia"/>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Georgia"/>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Georgia"/>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Georgia"/>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Georgi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2248286"/>
      </p:ext>
    </p:extLst>
  </p:cSld>
  <p:clrMap bg1="dk1" tx1="lt1" bg2="dk2" tx2="lt2" accent1="accent1" accent2="accent2" accent3="accent3" accent4="accent4" accent5="accent5" accent6="accent6" hlink="hlink" folHlink="folHlink"/>
  <p:sldLayoutIdLst>
    <p:sldLayoutId id="2147483713" r:id="rId1"/>
    <p:sldLayoutId id="2147483708" r:id="rId2"/>
    <p:sldLayoutId id="2147483712" r:id="rId3"/>
    <p:sldLayoutId id="2147483709" r:id="rId4"/>
    <p:sldLayoutId id="2147483710" r:id="rId5"/>
    <p:sldLayoutId id="2147483684" r:id="rId6"/>
    <p:sldLayoutId id="2147483685" r:id="rId7"/>
    <p:sldLayoutId id="2147483686" r:id="rId8"/>
    <p:sldLayoutId id="2147483687" r:id="rId9"/>
    <p:sldLayoutId id="2147483688" r:id="rId10"/>
    <p:sldLayoutId id="2147483689" r:id="rId11"/>
    <p:sldLayoutId id="2147483690" r:id="rId12"/>
    <p:sldLayoutId id="2147483705"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Georgia"/>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Georgia"/>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Georgia"/>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Georgia"/>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Georgi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9.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9.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sz="3600" dirty="0" smtClean="0"/>
              <a:t>Target setting during a school placement</a:t>
            </a:r>
            <a:endParaRPr lang="en-GB" sz="3600" dirty="0"/>
          </a:p>
        </p:txBody>
      </p:sp>
      <p:sp>
        <p:nvSpPr>
          <p:cNvPr id="3" name="Text Placeholder 2"/>
          <p:cNvSpPr>
            <a:spLocks noGrp="1"/>
          </p:cNvSpPr>
          <p:nvPr>
            <p:ph type="body" sz="quarter" idx="12"/>
          </p:nvPr>
        </p:nvSpPr>
        <p:spPr/>
        <p:txBody>
          <a:bodyPr/>
          <a:lstStyle/>
          <a:p>
            <a:pPr algn="ctr"/>
            <a:endParaRPr lang="en-GB"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20130" y="4484548"/>
            <a:ext cx="487363" cy="487363"/>
          </a:xfrm>
          <a:prstGeom prst="rect">
            <a:avLst/>
          </a:prstGeom>
        </p:spPr>
      </p:pic>
    </p:spTree>
    <p:extLst>
      <p:ext uri="{BB962C8B-B14F-4D97-AF65-F5344CB8AC3E}">
        <p14:creationId xmlns:p14="http://schemas.microsoft.com/office/powerpoint/2010/main" val="15996488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53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Overview of target setting</a:t>
            </a:r>
            <a:endParaRPr lang="en-GB" dirty="0"/>
          </a:p>
        </p:txBody>
      </p:sp>
      <p:sp>
        <p:nvSpPr>
          <p:cNvPr id="3" name="Content Placeholder 2"/>
          <p:cNvSpPr>
            <a:spLocks noGrp="1"/>
          </p:cNvSpPr>
          <p:nvPr>
            <p:ph sz="quarter" idx="11"/>
          </p:nvPr>
        </p:nvSpPr>
        <p:spPr/>
        <p:txBody>
          <a:bodyPr/>
          <a:lstStyle/>
          <a:p>
            <a:pPr marL="0" indent="0">
              <a:buNone/>
            </a:pPr>
            <a:r>
              <a:rPr lang="en-GB" sz="1400" dirty="0"/>
              <a:t>Setting, monitoring and reviewing targets in collaboration with your student teacher is an important element of their training. </a:t>
            </a:r>
            <a:r>
              <a:rPr lang="en-GB" sz="1400" dirty="0" smtClean="0"/>
              <a:t>Identifying </a:t>
            </a:r>
            <a:r>
              <a:rPr lang="en-GB" sz="1400" dirty="0"/>
              <a:t>clear, developmentally appropriate targets with your student teacher enables them to know how to continually improve their </a:t>
            </a:r>
            <a:r>
              <a:rPr lang="en-GB" sz="1400" dirty="0" smtClean="0"/>
              <a:t>practice</a:t>
            </a:r>
            <a:r>
              <a:rPr lang="en-GB" sz="1400" dirty="0"/>
              <a:t>.</a:t>
            </a:r>
          </a:p>
          <a:p>
            <a:pPr marL="0" indent="0">
              <a:buNone/>
            </a:pPr>
            <a:r>
              <a:rPr lang="en-GB" sz="1400" dirty="0"/>
              <a:t>During a placement target setting occurs:</a:t>
            </a:r>
          </a:p>
          <a:p>
            <a:pPr lvl="0"/>
            <a:r>
              <a:rPr lang="en-GB" sz="1400" dirty="0"/>
              <a:t>During a post lesson </a:t>
            </a:r>
            <a:r>
              <a:rPr lang="en-GB" sz="1400" dirty="0" smtClean="0"/>
              <a:t>debrief </a:t>
            </a:r>
            <a:r>
              <a:rPr lang="en-GB" sz="1400" dirty="0"/>
              <a:t>and should be record on the Formative Lesson Observation Form</a:t>
            </a:r>
          </a:p>
          <a:p>
            <a:pPr lvl="0"/>
            <a:r>
              <a:rPr lang="en-GB" sz="1400" dirty="0"/>
              <a:t>During weekly reviews and should be record on the Weekly Review form</a:t>
            </a:r>
          </a:p>
          <a:p>
            <a:pPr lvl="0"/>
            <a:r>
              <a:rPr lang="en-GB" sz="1400" dirty="0"/>
              <a:t>At interim and end of placement review points and should be record on the appropriate form.</a:t>
            </a:r>
          </a:p>
          <a:p>
            <a:pPr marL="0" indent="0">
              <a:buNone/>
            </a:pPr>
            <a:endParaRPr lang="en-GB" sz="1400" dirty="0" smtClean="0"/>
          </a:p>
          <a:p>
            <a:pPr marL="0" indent="0">
              <a:buNone/>
            </a:pPr>
            <a:r>
              <a:rPr lang="en-GB" sz="1400" dirty="0" smtClean="0"/>
              <a:t>When </a:t>
            </a:r>
            <a:r>
              <a:rPr lang="en-GB" sz="1400" dirty="0"/>
              <a:t>targets are set, strategies and steps to achieve the target should be identified to support students in understanding how they might meet their target. </a:t>
            </a:r>
            <a:r>
              <a:rPr lang="en-GB" sz="1400" dirty="0" smtClean="0"/>
              <a:t>Mentors/Co-tutors </a:t>
            </a:r>
            <a:r>
              <a:rPr lang="en-GB" sz="1400" dirty="0"/>
              <a:t>should also identify the support they can offer the to support targets being met.</a:t>
            </a:r>
          </a:p>
          <a:p>
            <a:endParaRPr lang="en-GB" dirty="0"/>
          </a:p>
        </p:txBody>
      </p:sp>
      <p:sp>
        <p:nvSpPr>
          <p:cNvPr id="4" name="Slide Number Placeholder 3"/>
          <p:cNvSpPr>
            <a:spLocks noGrp="1"/>
          </p:cNvSpPr>
          <p:nvPr>
            <p:ph type="sldNum" sz="quarter" idx="4"/>
          </p:nvPr>
        </p:nvSpPr>
        <p:spPr/>
        <p:txBody>
          <a:bodyPr/>
          <a:lstStyle/>
          <a:p>
            <a:fld id="{05306F20-FBA2-4746-AE9F-DFBA4FFD6FE5}" type="slidenum">
              <a:rPr lang="en-US" smtClean="0"/>
              <a:t>2</a:t>
            </a:fld>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80434" y="3848220"/>
            <a:ext cx="487363" cy="487363"/>
          </a:xfrm>
          <a:prstGeom prst="rect">
            <a:avLst/>
          </a:prstGeom>
        </p:spPr>
      </p:pic>
    </p:spTree>
    <p:extLst>
      <p:ext uri="{BB962C8B-B14F-4D97-AF65-F5344CB8AC3E}">
        <p14:creationId xmlns:p14="http://schemas.microsoft.com/office/powerpoint/2010/main" val="12085994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454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66713"/>
            <a:ext cx="8445500" cy="861774"/>
          </a:xfrm>
        </p:spPr>
        <p:txBody>
          <a:bodyPr/>
          <a:lstStyle/>
          <a:p>
            <a:r>
              <a:rPr lang="en-GB" dirty="0"/>
              <a:t>Setting Targets</a:t>
            </a:r>
            <a:br>
              <a:rPr lang="en-GB" dirty="0"/>
            </a:br>
            <a:endParaRPr lang="en-GB" dirty="0"/>
          </a:p>
        </p:txBody>
      </p:sp>
      <p:sp>
        <p:nvSpPr>
          <p:cNvPr id="3" name="Content Placeholder 2"/>
          <p:cNvSpPr>
            <a:spLocks noGrp="1"/>
          </p:cNvSpPr>
          <p:nvPr>
            <p:ph sz="quarter" idx="11"/>
          </p:nvPr>
        </p:nvSpPr>
        <p:spPr/>
        <p:txBody>
          <a:bodyPr/>
          <a:lstStyle/>
          <a:p>
            <a:pPr marL="0" indent="0">
              <a:buNone/>
            </a:pPr>
            <a:r>
              <a:rPr lang="en-GB" sz="1200" dirty="0" smtClean="0"/>
              <a:t>When </a:t>
            </a:r>
            <a:r>
              <a:rPr lang="en-GB" sz="1200" dirty="0"/>
              <a:t>setting targets, it is essential that they are meaningful and achievable to enable a student teacher to make progression during their school placement.</a:t>
            </a:r>
          </a:p>
          <a:p>
            <a:pPr marL="0" indent="0">
              <a:buNone/>
            </a:pPr>
            <a:r>
              <a:rPr lang="en-GB" sz="1200" dirty="0"/>
              <a:t>Targets should </a:t>
            </a:r>
            <a:r>
              <a:rPr lang="en-GB" sz="1200" dirty="0" smtClean="0"/>
              <a:t>be:</a:t>
            </a:r>
          </a:p>
          <a:p>
            <a:pPr marL="0" indent="0">
              <a:buNone/>
            </a:pPr>
            <a:r>
              <a:rPr lang="en-GB" sz="1200" dirty="0" smtClean="0"/>
              <a:t>S – Specific </a:t>
            </a:r>
            <a:endParaRPr lang="en-GB" sz="1200" dirty="0"/>
          </a:p>
          <a:p>
            <a:pPr marL="0" indent="0">
              <a:buNone/>
            </a:pPr>
            <a:r>
              <a:rPr lang="en-GB" sz="1200" dirty="0"/>
              <a:t>M – Measurable</a:t>
            </a:r>
          </a:p>
          <a:p>
            <a:pPr marL="0" indent="0">
              <a:buNone/>
            </a:pPr>
            <a:r>
              <a:rPr lang="en-GB" sz="1200" dirty="0"/>
              <a:t>A – Attainable</a:t>
            </a:r>
          </a:p>
          <a:p>
            <a:pPr marL="0" indent="0">
              <a:buNone/>
            </a:pPr>
            <a:r>
              <a:rPr lang="en-GB" sz="1200" dirty="0" smtClean="0"/>
              <a:t>R – Realistic </a:t>
            </a:r>
            <a:endParaRPr lang="en-GB" sz="1200" dirty="0"/>
          </a:p>
          <a:p>
            <a:pPr marL="0" indent="0">
              <a:buNone/>
            </a:pPr>
            <a:r>
              <a:rPr lang="en-GB" sz="1200" dirty="0" smtClean="0"/>
              <a:t>T - </a:t>
            </a:r>
            <a:r>
              <a:rPr lang="en-GB" sz="1200" dirty="0"/>
              <a:t>Time </a:t>
            </a:r>
            <a:r>
              <a:rPr lang="en-GB" sz="1200" dirty="0" smtClean="0"/>
              <a:t>Related</a:t>
            </a:r>
            <a:endParaRPr lang="en-GB" sz="1200" dirty="0"/>
          </a:p>
          <a:p>
            <a:pPr marL="0" indent="0">
              <a:buNone/>
            </a:pPr>
            <a:endParaRPr lang="en-GB" sz="1200" dirty="0" smtClean="0"/>
          </a:p>
          <a:p>
            <a:pPr marL="0" indent="0">
              <a:buNone/>
            </a:pPr>
            <a:r>
              <a:rPr lang="en-GB" sz="1200" dirty="0" smtClean="0"/>
              <a:t>Targets </a:t>
            </a:r>
            <a:r>
              <a:rPr lang="en-GB" sz="1200" dirty="0"/>
              <a:t>should be developmental so do think carefully what can be achieved in a given time frame and what is appropriate to the student’s stage of learning. It may also be helpful to discuss with the student any obstacles they feel may prevent them achieving their target. These then can be addressed before the target is in place.</a:t>
            </a:r>
          </a:p>
          <a:p>
            <a:endParaRPr lang="en-GB" dirty="0"/>
          </a:p>
        </p:txBody>
      </p:sp>
      <p:sp>
        <p:nvSpPr>
          <p:cNvPr id="4" name="Slide Number Placeholder 3"/>
          <p:cNvSpPr>
            <a:spLocks noGrp="1"/>
          </p:cNvSpPr>
          <p:nvPr>
            <p:ph type="sldNum" sz="quarter" idx="4"/>
          </p:nvPr>
        </p:nvSpPr>
        <p:spPr/>
        <p:txBody>
          <a:bodyPr/>
          <a:lstStyle/>
          <a:p>
            <a:fld id="{05306F20-FBA2-4746-AE9F-DFBA4FFD6FE5}" type="slidenum">
              <a:rPr lang="en-US" smtClean="0"/>
              <a:t>3</a:t>
            </a:fld>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761952" y="3731419"/>
            <a:ext cx="487363" cy="487363"/>
          </a:xfrm>
          <a:prstGeom prst="rect">
            <a:avLst/>
          </a:prstGeom>
        </p:spPr>
      </p:pic>
    </p:spTree>
    <p:extLst>
      <p:ext uri="{BB962C8B-B14F-4D97-AF65-F5344CB8AC3E}">
        <p14:creationId xmlns:p14="http://schemas.microsoft.com/office/powerpoint/2010/main" val="18628417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410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934" y="224670"/>
            <a:ext cx="8445500" cy="861774"/>
          </a:xfrm>
        </p:spPr>
        <p:txBody>
          <a:bodyPr/>
          <a:lstStyle/>
          <a:p>
            <a:r>
              <a:rPr lang="en-GB" dirty="0" smtClean="0"/>
              <a:t>Model for Setting Targets</a:t>
            </a:r>
            <a:r>
              <a:rPr lang="en-GB" dirty="0"/>
              <a:t/>
            </a:r>
            <a:br>
              <a:rPr lang="en-GB" dirty="0"/>
            </a:br>
            <a:endParaRPr lang="en-GB" dirty="0"/>
          </a:p>
        </p:txBody>
      </p:sp>
      <p:sp>
        <p:nvSpPr>
          <p:cNvPr id="4" name="Slide Number Placeholder 3"/>
          <p:cNvSpPr>
            <a:spLocks noGrp="1"/>
          </p:cNvSpPr>
          <p:nvPr>
            <p:ph type="sldNum" sz="quarter" idx="4"/>
          </p:nvPr>
        </p:nvSpPr>
        <p:spPr/>
        <p:txBody>
          <a:bodyPr/>
          <a:lstStyle/>
          <a:p>
            <a:fld id="{05306F20-FBA2-4746-AE9F-DFBA4FFD6FE5}" type="slidenum">
              <a:rPr lang="en-US" smtClean="0"/>
              <a:t>4</a:t>
            </a:fld>
            <a:endParaRPr lang="en-US" dirty="0"/>
          </a:p>
        </p:txBody>
      </p:sp>
      <p:graphicFrame>
        <p:nvGraphicFramePr>
          <p:cNvPr id="5" name="Table 4"/>
          <p:cNvGraphicFramePr>
            <a:graphicFrameLocks noGrp="1"/>
          </p:cNvGraphicFramePr>
          <p:nvPr>
            <p:extLst/>
          </p:nvPr>
        </p:nvGraphicFramePr>
        <p:xfrm>
          <a:off x="118934" y="1001804"/>
          <a:ext cx="8915400" cy="3950133"/>
        </p:xfrm>
        <a:graphic>
          <a:graphicData uri="http://schemas.openxmlformats.org/drawingml/2006/table">
            <a:tbl>
              <a:tblPr firstRow="1" firstCol="1" bandRow="1">
                <a:tableStyleId>{C4B1156A-380E-4F78-BDF5-A606A8083BF9}</a:tableStyleId>
              </a:tblPr>
              <a:tblGrid>
                <a:gridCol w="2135168">
                  <a:extLst>
                    <a:ext uri="{9D8B030D-6E8A-4147-A177-3AD203B41FA5}">
                      <a16:colId xmlns:a16="http://schemas.microsoft.com/office/drawing/2014/main" val="1701772399"/>
                    </a:ext>
                  </a:extLst>
                </a:gridCol>
                <a:gridCol w="3808432">
                  <a:extLst>
                    <a:ext uri="{9D8B030D-6E8A-4147-A177-3AD203B41FA5}">
                      <a16:colId xmlns:a16="http://schemas.microsoft.com/office/drawing/2014/main" val="566130847"/>
                    </a:ext>
                  </a:extLst>
                </a:gridCol>
                <a:gridCol w="2971800">
                  <a:extLst>
                    <a:ext uri="{9D8B030D-6E8A-4147-A177-3AD203B41FA5}">
                      <a16:colId xmlns:a16="http://schemas.microsoft.com/office/drawing/2014/main" val="3169644854"/>
                    </a:ext>
                  </a:extLst>
                </a:gridCol>
              </a:tblGrid>
              <a:tr h="665506">
                <a:tc>
                  <a:txBody>
                    <a:bodyPr/>
                    <a:lstStyle/>
                    <a:p>
                      <a:pPr>
                        <a:lnSpc>
                          <a:spcPct val="115000"/>
                        </a:lnSpc>
                        <a:spcAft>
                          <a:spcPts val="0"/>
                        </a:spcAft>
                      </a:pPr>
                      <a:r>
                        <a:rPr lang="en-GB" sz="1600" dirty="0">
                          <a:effectLst/>
                        </a:rPr>
                        <a:t>Verb</a:t>
                      </a:r>
                    </a:p>
                    <a:p>
                      <a:pPr>
                        <a:lnSpc>
                          <a:spcPct val="115000"/>
                        </a:lnSpc>
                        <a:spcAft>
                          <a:spcPts val="0"/>
                        </a:spcAft>
                      </a:pPr>
                      <a:r>
                        <a:rPr lang="en-GB" sz="1600" dirty="0">
                          <a:effectLst/>
                        </a:rPr>
                        <a:t>What is to be done</a:t>
                      </a:r>
                      <a:endParaRPr lang="en-GB" sz="1600" dirty="0">
                        <a:solidFill>
                          <a:srgbClr val="3C3C3C"/>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GB" sz="1600" dirty="0">
                          <a:effectLst/>
                        </a:rPr>
                        <a:t>Object</a:t>
                      </a:r>
                    </a:p>
                    <a:p>
                      <a:pPr>
                        <a:lnSpc>
                          <a:spcPct val="115000"/>
                        </a:lnSpc>
                        <a:spcAft>
                          <a:spcPts val="0"/>
                        </a:spcAft>
                      </a:pPr>
                      <a:r>
                        <a:rPr lang="en-GB" sz="1600" dirty="0">
                          <a:effectLst/>
                        </a:rPr>
                        <a:t>What/whom</a:t>
                      </a:r>
                      <a:endParaRPr lang="en-GB" sz="1600" dirty="0">
                        <a:solidFill>
                          <a:srgbClr val="3C3C3C"/>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GB" sz="1600">
                          <a:effectLst/>
                        </a:rPr>
                        <a:t>Result</a:t>
                      </a:r>
                    </a:p>
                    <a:p>
                      <a:pPr>
                        <a:lnSpc>
                          <a:spcPct val="115000"/>
                        </a:lnSpc>
                        <a:spcAft>
                          <a:spcPts val="0"/>
                        </a:spcAft>
                      </a:pPr>
                      <a:r>
                        <a:rPr lang="en-GB" sz="1600">
                          <a:effectLst/>
                        </a:rPr>
                        <a:t>What outcome will be achieved</a:t>
                      </a:r>
                      <a:endParaRPr lang="en-GB" sz="1600">
                        <a:solidFill>
                          <a:srgbClr val="3C3C3C"/>
                        </a:solidFill>
                        <a:effectLst/>
                        <a:latin typeface="Arial" panose="020B0604020202020204" pitchFamily="34" charset="0"/>
                        <a:ea typeface="Calibri" panose="020F0502020204030204" pitchFamily="34" charset="0"/>
                      </a:endParaRPr>
                    </a:p>
                  </a:txBody>
                  <a:tcPr marL="68580" marR="68580" marT="0" marB="0"/>
                </a:tc>
                <a:extLst>
                  <a:ext uri="{0D108BD9-81ED-4DB2-BD59-A6C34878D82A}">
                    <a16:rowId xmlns:a16="http://schemas.microsoft.com/office/drawing/2014/main" val="3571955806"/>
                  </a:ext>
                </a:extLst>
              </a:tr>
              <a:tr h="1133819">
                <a:tc>
                  <a:txBody>
                    <a:bodyPr/>
                    <a:lstStyle/>
                    <a:p>
                      <a:pPr>
                        <a:lnSpc>
                          <a:spcPct val="115000"/>
                        </a:lnSpc>
                        <a:spcAft>
                          <a:spcPts val="0"/>
                        </a:spcAft>
                      </a:pPr>
                      <a:r>
                        <a:rPr lang="en-GB" sz="1600" dirty="0">
                          <a:effectLst/>
                        </a:rPr>
                        <a:t>To use …</a:t>
                      </a:r>
                      <a:endParaRPr lang="en-GB" sz="1600" dirty="0">
                        <a:solidFill>
                          <a:srgbClr val="3C3C3C"/>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GB" sz="1600" dirty="0">
                          <a:effectLst/>
                        </a:rPr>
                        <a:t>…a stop signal …</a:t>
                      </a:r>
                      <a:endParaRPr lang="en-GB" sz="1600" dirty="0">
                        <a:solidFill>
                          <a:srgbClr val="3C3C3C"/>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GB" sz="1600">
                          <a:effectLst/>
                        </a:rPr>
                        <a:t>..so children know to stop what they are doing and listen to you.</a:t>
                      </a:r>
                      <a:endParaRPr lang="en-GB" sz="1600">
                        <a:solidFill>
                          <a:srgbClr val="3C3C3C"/>
                        </a:solidFill>
                        <a:effectLst/>
                        <a:latin typeface="Arial" panose="020B0604020202020204" pitchFamily="34" charset="0"/>
                        <a:ea typeface="Calibri" panose="020F0502020204030204" pitchFamily="34" charset="0"/>
                      </a:endParaRPr>
                    </a:p>
                  </a:txBody>
                  <a:tcPr marL="68580" marR="68580" marT="0" marB="0"/>
                </a:tc>
                <a:extLst>
                  <a:ext uri="{0D108BD9-81ED-4DB2-BD59-A6C34878D82A}">
                    <a16:rowId xmlns:a16="http://schemas.microsoft.com/office/drawing/2014/main" val="2896401684"/>
                  </a:ext>
                </a:extLst>
              </a:tr>
              <a:tr h="566909">
                <a:tc>
                  <a:txBody>
                    <a:bodyPr/>
                    <a:lstStyle/>
                    <a:p>
                      <a:pPr>
                        <a:lnSpc>
                          <a:spcPct val="115000"/>
                        </a:lnSpc>
                        <a:spcAft>
                          <a:spcPts val="0"/>
                        </a:spcAft>
                      </a:pPr>
                      <a:r>
                        <a:rPr lang="en-GB" sz="1600" dirty="0">
                          <a:effectLst/>
                        </a:rPr>
                        <a:t>To model…</a:t>
                      </a:r>
                      <a:endParaRPr lang="en-GB" sz="1600" dirty="0">
                        <a:solidFill>
                          <a:srgbClr val="3C3C3C"/>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GB" sz="1600" dirty="0">
                          <a:effectLst/>
                        </a:rPr>
                        <a:t>…the schools agreed calculation policy…</a:t>
                      </a:r>
                      <a:endParaRPr lang="en-GB" sz="1600" dirty="0">
                        <a:solidFill>
                          <a:srgbClr val="3C3C3C"/>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GB" sz="1600" dirty="0">
                          <a:effectLst/>
                        </a:rPr>
                        <a:t>…so that a consistent approach is adopted.</a:t>
                      </a:r>
                      <a:endParaRPr lang="en-GB" sz="1600" dirty="0">
                        <a:solidFill>
                          <a:srgbClr val="3C3C3C"/>
                        </a:solidFill>
                        <a:effectLst/>
                        <a:latin typeface="Arial" panose="020B0604020202020204" pitchFamily="34" charset="0"/>
                        <a:ea typeface="Calibri" panose="020F0502020204030204" pitchFamily="34" charset="0"/>
                      </a:endParaRPr>
                    </a:p>
                  </a:txBody>
                  <a:tcPr marL="68580" marR="68580" marT="0" marB="0"/>
                </a:tc>
                <a:extLst>
                  <a:ext uri="{0D108BD9-81ED-4DB2-BD59-A6C34878D82A}">
                    <a16:rowId xmlns:a16="http://schemas.microsoft.com/office/drawing/2014/main" val="4173095904"/>
                  </a:ext>
                </a:extLst>
              </a:tr>
              <a:tr h="566909">
                <a:tc>
                  <a:txBody>
                    <a:bodyPr/>
                    <a:lstStyle/>
                    <a:p>
                      <a:pPr>
                        <a:lnSpc>
                          <a:spcPct val="115000"/>
                        </a:lnSpc>
                        <a:spcAft>
                          <a:spcPts val="0"/>
                        </a:spcAft>
                      </a:pPr>
                      <a:r>
                        <a:rPr lang="en-GB" sz="1600" dirty="0">
                          <a:solidFill>
                            <a:srgbClr val="3C3C3C"/>
                          </a:solidFill>
                          <a:effectLst/>
                          <a:latin typeface="Arial" panose="020B0604020202020204" pitchFamily="34" charset="0"/>
                          <a:ea typeface="Calibri" panose="020F0502020204030204" pitchFamily="34" charset="0"/>
                        </a:rPr>
                        <a:t>To provide….</a:t>
                      </a:r>
                    </a:p>
                  </a:txBody>
                  <a:tcPr marL="68580" marR="68580" marT="0" marB="0"/>
                </a:tc>
                <a:tc>
                  <a:txBody>
                    <a:bodyPr/>
                    <a:lstStyle/>
                    <a:p>
                      <a:pPr>
                        <a:lnSpc>
                          <a:spcPct val="115000"/>
                        </a:lnSpc>
                        <a:spcAft>
                          <a:spcPts val="0"/>
                        </a:spcAft>
                      </a:pPr>
                      <a:r>
                        <a:rPr lang="en-GB" sz="1600" dirty="0">
                          <a:solidFill>
                            <a:srgbClr val="3C3C3C"/>
                          </a:solidFill>
                          <a:effectLst/>
                          <a:latin typeface="Arial" panose="020B0604020202020204" pitchFamily="34" charset="0"/>
                          <a:ea typeface="Calibri" panose="020F0502020204030204" pitchFamily="34" charset="0"/>
                        </a:rPr>
                        <a:t>…clear LO and SC to the children…</a:t>
                      </a:r>
                    </a:p>
                  </a:txBody>
                  <a:tcPr marL="68580" marR="68580" marT="0" marB="0"/>
                </a:tc>
                <a:tc>
                  <a:txBody>
                    <a:bodyPr/>
                    <a:lstStyle/>
                    <a:p>
                      <a:pPr>
                        <a:lnSpc>
                          <a:spcPct val="115000"/>
                        </a:lnSpc>
                        <a:spcAft>
                          <a:spcPts val="0"/>
                        </a:spcAft>
                      </a:pPr>
                      <a:r>
                        <a:rPr lang="en-GB" sz="1600" dirty="0">
                          <a:solidFill>
                            <a:srgbClr val="3C3C3C"/>
                          </a:solidFill>
                          <a:effectLst/>
                          <a:latin typeface="Arial" panose="020B0604020202020204" pitchFamily="34" charset="0"/>
                          <a:ea typeface="Calibri" panose="020F0502020204030204" pitchFamily="34" charset="0"/>
                        </a:rPr>
                        <a:t>...so know what they are learning and how to achieve this.</a:t>
                      </a:r>
                    </a:p>
                  </a:txBody>
                  <a:tcPr marL="68580" marR="68580" marT="0" marB="0"/>
                </a:tc>
                <a:extLst>
                  <a:ext uri="{0D108BD9-81ED-4DB2-BD59-A6C34878D82A}">
                    <a16:rowId xmlns:a16="http://schemas.microsoft.com/office/drawing/2014/main" val="625866306"/>
                  </a:ext>
                </a:extLst>
              </a:tr>
              <a:tr h="566909">
                <a:tc>
                  <a:txBody>
                    <a:bodyPr/>
                    <a:lstStyle/>
                    <a:p>
                      <a:pPr>
                        <a:lnSpc>
                          <a:spcPct val="115000"/>
                        </a:lnSpc>
                        <a:spcAft>
                          <a:spcPts val="0"/>
                        </a:spcAft>
                      </a:pPr>
                      <a:r>
                        <a:rPr lang="en-GB" sz="1600">
                          <a:solidFill>
                            <a:srgbClr val="3C3C3C"/>
                          </a:solidFill>
                          <a:effectLst/>
                          <a:latin typeface="Arial" panose="020B0604020202020204" pitchFamily="34" charset="0"/>
                          <a:ea typeface="Calibri" panose="020F0502020204030204" pitchFamily="34" charset="0"/>
                        </a:rPr>
                        <a:t>To utilise..</a:t>
                      </a:r>
                    </a:p>
                  </a:txBody>
                  <a:tcPr marL="68580" marR="68580" marT="0" marB="0"/>
                </a:tc>
                <a:tc>
                  <a:txBody>
                    <a:bodyPr/>
                    <a:lstStyle/>
                    <a:p>
                      <a:pPr>
                        <a:lnSpc>
                          <a:spcPct val="115000"/>
                        </a:lnSpc>
                        <a:spcAft>
                          <a:spcPts val="0"/>
                        </a:spcAft>
                      </a:pPr>
                      <a:r>
                        <a:rPr lang="en-GB" sz="1600">
                          <a:solidFill>
                            <a:srgbClr val="3C3C3C"/>
                          </a:solidFill>
                          <a:effectLst/>
                          <a:latin typeface="Arial" panose="020B0604020202020204" pitchFamily="34" charset="0"/>
                          <a:ea typeface="Calibri" panose="020F0502020204030204" pitchFamily="34" charset="0"/>
                        </a:rPr>
                        <a:t>…additional adults in the room..</a:t>
                      </a:r>
                    </a:p>
                  </a:txBody>
                  <a:tcPr marL="68580" marR="68580" marT="0" marB="0"/>
                </a:tc>
                <a:tc>
                  <a:txBody>
                    <a:bodyPr/>
                    <a:lstStyle/>
                    <a:p>
                      <a:pPr>
                        <a:lnSpc>
                          <a:spcPct val="115000"/>
                        </a:lnSpc>
                        <a:spcAft>
                          <a:spcPts val="0"/>
                        </a:spcAft>
                      </a:pPr>
                      <a:r>
                        <a:rPr lang="en-GB" sz="1600" dirty="0">
                          <a:solidFill>
                            <a:srgbClr val="3C3C3C"/>
                          </a:solidFill>
                          <a:effectLst/>
                          <a:latin typeface="Arial" panose="020B0604020202020204" pitchFamily="34" charset="0"/>
                          <a:ea typeface="Calibri" panose="020F0502020204030204" pitchFamily="34" charset="0"/>
                        </a:rPr>
                        <a:t>…so that they can support the children’s learning,</a:t>
                      </a:r>
                    </a:p>
                  </a:txBody>
                  <a:tcPr marL="68580" marR="68580" marT="0" marB="0"/>
                </a:tc>
                <a:extLst>
                  <a:ext uri="{0D108BD9-81ED-4DB2-BD59-A6C34878D82A}">
                    <a16:rowId xmlns:a16="http://schemas.microsoft.com/office/drawing/2014/main" val="2976516358"/>
                  </a:ext>
                </a:extLst>
              </a:tr>
            </a:tbl>
          </a:graphicData>
        </a:graphic>
      </p:graphicFrame>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46971" y="4656137"/>
            <a:ext cx="487363" cy="487363"/>
          </a:xfrm>
          <a:prstGeom prst="rect">
            <a:avLst/>
          </a:prstGeom>
        </p:spPr>
      </p:pic>
    </p:spTree>
    <p:extLst>
      <p:ext uri="{BB962C8B-B14F-4D97-AF65-F5344CB8AC3E}">
        <p14:creationId xmlns:p14="http://schemas.microsoft.com/office/powerpoint/2010/main" val="4256291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39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934" y="224670"/>
            <a:ext cx="8445500" cy="861774"/>
          </a:xfrm>
        </p:spPr>
        <p:txBody>
          <a:bodyPr/>
          <a:lstStyle/>
          <a:p>
            <a:r>
              <a:rPr lang="en-GB" dirty="0" smtClean="0"/>
              <a:t>Example Targets and Strategies</a:t>
            </a:r>
            <a:r>
              <a:rPr lang="en-GB" dirty="0"/>
              <a:t/>
            </a:r>
            <a:br>
              <a:rPr lang="en-GB" dirty="0"/>
            </a:br>
            <a:endParaRPr lang="en-GB" dirty="0"/>
          </a:p>
        </p:txBody>
      </p:sp>
      <p:sp>
        <p:nvSpPr>
          <p:cNvPr id="4" name="Slide Number Placeholder 3"/>
          <p:cNvSpPr>
            <a:spLocks noGrp="1"/>
          </p:cNvSpPr>
          <p:nvPr>
            <p:ph type="sldNum" sz="quarter" idx="4"/>
          </p:nvPr>
        </p:nvSpPr>
        <p:spPr/>
        <p:txBody>
          <a:bodyPr/>
          <a:lstStyle/>
          <a:p>
            <a:fld id="{05306F20-FBA2-4746-AE9F-DFBA4FFD6FE5}" type="slidenum">
              <a:rPr lang="en-US" smtClean="0"/>
              <a:t>5</a:t>
            </a:fld>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3798641479"/>
              </p:ext>
            </p:extLst>
          </p:nvPr>
        </p:nvGraphicFramePr>
        <p:xfrm>
          <a:off x="242719" y="831327"/>
          <a:ext cx="8555052" cy="3702877"/>
        </p:xfrm>
        <a:graphic>
          <a:graphicData uri="http://schemas.openxmlformats.org/drawingml/2006/table">
            <a:tbl>
              <a:tblPr firstRow="1" firstCol="1" bandRow="1">
                <a:tableStyleId>{C4B1156A-380E-4F78-BDF5-A606A8083BF9}</a:tableStyleId>
              </a:tblPr>
              <a:tblGrid>
                <a:gridCol w="4171443">
                  <a:extLst>
                    <a:ext uri="{9D8B030D-6E8A-4147-A177-3AD203B41FA5}">
                      <a16:colId xmlns:a16="http://schemas.microsoft.com/office/drawing/2014/main" val="4125544530"/>
                    </a:ext>
                  </a:extLst>
                </a:gridCol>
                <a:gridCol w="4383609">
                  <a:extLst>
                    <a:ext uri="{9D8B030D-6E8A-4147-A177-3AD203B41FA5}">
                      <a16:colId xmlns:a16="http://schemas.microsoft.com/office/drawing/2014/main" val="2729413610"/>
                    </a:ext>
                  </a:extLst>
                </a:gridCol>
              </a:tblGrid>
              <a:tr h="148287">
                <a:tc>
                  <a:txBody>
                    <a:bodyPr/>
                    <a:lstStyle/>
                    <a:p>
                      <a:pPr>
                        <a:lnSpc>
                          <a:spcPct val="115000"/>
                        </a:lnSpc>
                        <a:spcAft>
                          <a:spcPts val="0"/>
                        </a:spcAft>
                      </a:pPr>
                      <a:r>
                        <a:rPr lang="en-GB" sz="1200" dirty="0" smtClean="0">
                          <a:effectLst/>
                        </a:rPr>
                        <a:t>Targets</a:t>
                      </a:r>
                    </a:p>
                    <a:p>
                      <a:pPr>
                        <a:lnSpc>
                          <a:spcPct val="115000"/>
                        </a:lnSpc>
                        <a:spcAft>
                          <a:spcPts val="0"/>
                        </a:spcAft>
                      </a:pPr>
                      <a:endParaRPr lang="en-GB" sz="1200" dirty="0">
                        <a:solidFill>
                          <a:srgbClr val="3C3C3C"/>
                        </a:solidFill>
                        <a:effectLst/>
                        <a:latin typeface="Arial" panose="020B0604020202020204" pitchFamily="34" charset="0"/>
                        <a:ea typeface="Calibri" panose="020F0502020204030204" pitchFamily="34" charset="0"/>
                        <a:cs typeface="Times New Roman" panose="02020603050405020304" pitchFamily="18" charset="0"/>
                      </a:endParaRPr>
                    </a:p>
                  </a:txBody>
                  <a:tcPr marL="52750" marR="52750" marT="0" marB="0"/>
                </a:tc>
                <a:tc>
                  <a:txBody>
                    <a:bodyPr/>
                    <a:lstStyle/>
                    <a:p>
                      <a:pPr>
                        <a:lnSpc>
                          <a:spcPct val="115000"/>
                        </a:lnSpc>
                        <a:spcAft>
                          <a:spcPts val="0"/>
                        </a:spcAft>
                      </a:pPr>
                      <a:r>
                        <a:rPr lang="en-GB" sz="1200" dirty="0">
                          <a:effectLst/>
                        </a:rPr>
                        <a:t>Strategies and steps to achieve this</a:t>
                      </a:r>
                      <a:endParaRPr lang="en-GB" sz="1200" dirty="0">
                        <a:solidFill>
                          <a:srgbClr val="3C3C3C"/>
                        </a:solidFill>
                        <a:effectLst/>
                        <a:latin typeface="Arial" panose="020B0604020202020204" pitchFamily="34" charset="0"/>
                        <a:ea typeface="Calibri" panose="020F0502020204030204" pitchFamily="34" charset="0"/>
                        <a:cs typeface="Times New Roman" panose="02020603050405020304" pitchFamily="18" charset="0"/>
                      </a:endParaRPr>
                    </a:p>
                  </a:txBody>
                  <a:tcPr marL="52750" marR="52750" marT="0" marB="0"/>
                </a:tc>
                <a:extLst>
                  <a:ext uri="{0D108BD9-81ED-4DB2-BD59-A6C34878D82A}">
                    <a16:rowId xmlns:a16="http://schemas.microsoft.com/office/drawing/2014/main" val="937444704"/>
                  </a:ext>
                </a:extLst>
              </a:tr>
              <a:tr h="1482869">
                <a:tc>
                  <a:txBody>
                    <a:bodyPr/>
                    <a:lstStyle/>
                    <a:p>
                      <a:pPr marL="342900" lvl="0" indent="-342900">
                        <a:lnSpc>
                          <a:spcPct val="115000"/>
                        </a:lnSpc>
                        <a:spcAft>
                          <a:spcPts val="0"/>
                        </a:spcAft>
                        <a:buFont typeface="Symbol" panose="05050102010706020507" pitchFamily="18" charset="2"/>
                        <a:buChar char=""/>
                      </a:pPr>
                      <a:r>
                        <a:rPr lang="en-GB" sz="1200" dirty="0">
                          <a:effectLst/>
                        </a:rPr>
                        <a:t>To model the learning behaviours required by the children so they are clear about the behaviour expectations.</a:t>
                      </a:r>
                      <a:endParaRPr lang="en-GB" sz="1200" dirty="0">
                        <a:solidFill>
                          <a:srgbClr val="3C3C3C"/>
                        </a:solidFill>
                        <a:effectLst/>
                        <a:latin typeface="Arial" panose="020B0604020202020204" pitchFamily="34" charset="0"/>
                        <a:ea typeface="Calibri" panose="020F0502020204030204" pitchFamily="34" charset="0"/>
                        <a:cs typeface="Times New Roman" panose="02020603050405020304" pitchFamily="18" charset="0"/>
                      </a:endParaRPr>
                    </a:p>
                  </a:txBody>
                  <a:tcPr marL="52750" marR="52750" marT="0" marB="0"/>
                </a:tc>
                <a:tc>
                  <a:txBody>
                    <a:bodyPr/>
                    <a:lstStyle/>
                    <a:p>
                      <a:pPr>
                        <a:lnSpc>
                          <a:spcPct val="115000"/>
                        </a:lnSpc>
                        <a:spcAft>
                          <a:spcPts val="0"/>
                        </a:spcAft>
                      </a:pPr>
                      <a:r>
                        <a:rPr lang="en-GB" sz="1000" dirty="0">
                          <a:effectLst/>
                        </a:rPr>
                        <a:t>What the student will you do:</a:t>
                      </a:r>
                    </a:p>
                    <a:p>
                      <a:pPr marL="342900" lvl="0" indent="-342900">
                        <a:lnSpc>
                          <a:spcPct val="115000"/>
                        </a:lnSpc>
                        <a:spcAft>
                          <a:spcPts val="0"/>
                        </a:spcAft>
                        <a:buFont typeface="Symbol" panose="05050102010706020507" pitchFamily="18" charset="2"/>
                        <a:buChar char=""/>
                      </a:pPr>
                      <a:r>
                        <a:rPr lang="en-GB" sz="1000" dirty="0">
                          <a:effectLst/>
                        </a:rPr>
                        <a:t>Observe how my teacher mentor models the required behaviour expectations</a:t>
                      </a:r>
                    </a:p>
                    <a:p>
                      <a:pPr marL="342900" lvl="0" indent="-342900">
                        <a:lnSpc>
                          <a:spcPct val="115000"/>
                        </a:lnSpc>
                        <a:spcAft>
                          <a:spcPts val="0"/>
                        </a:spcAft>
                        <a:buFont typeface="Symbol" panose="05050102010706020507" pitchFamily="18" charset="2"/>
                        <a:buChar char=""/>
                      </a:pPr>
                      <a:r>
                        <a:rPr lang="en-GB" sz="1000" dirty="0">
                          <a:effectLst/>
                        </a:rPr>
                        <a:t>Be familiar and implement the school’s behaviour policy</a:t>
                      </a:r>
                    </a:p>
                    <a:p>
                      <a:pPr>
                        <a:lnSpc>
                          <a:spcPct val="115000"/>
                        </a:lnSpc>
                        <a:spcAft>
                          <a:spcPts val="0"/>
                        </a:spcAft>
                      </a:pPr>
                      <a:r>
                        <a:rPr lang="en-GB" sz="1000" dirty="0">
                          <a:effectLst/>
                        </a:rPr>
                        <a:t>How will your mentor support:</a:t>
                      </a:r>
                    </a:p>
                    <a:p>
                      <a:pPr marL="342900" lvl="0" indent="-342900">
                        <a:lnSpc>
                          <a:spcPct val="115000"/>
                        </a:lnSpc>
                        <a:spcAft>
                          <a:spcPts val="0"/>
                        </a:spcAft>
                        <a:buFont typeface="Symbol" panose="05050102010706020507" pitchFamily="18" charset="2"/>
                        <a:buChar char=""/>
                      </a:pPr>
                      <a:r>
                        <a:rPr lang="en-GB" sz="1000" dirty="0">
                          <a:effectLst/>
                        </a:rPr>
                        <a:t>Provide opportunities to observe the school’s behaviour policy in action</a:t>
                      </a:r>
                    </a:p>
                    <a:p>
                      <a:pPr marL="342900" lvl="0" indent="-342900">
                        <a:lnSpc>
                          <a:spcPct val="115000"/>
                        </a:lnSpc>
                        <a:spcAft>
                          <a:spcPts val="0"/>
                        </a:spcAft>
                        <a:buFont typeface="Symbol" panose="05050102010706020507" pitchFamily="18" charset="2"/>
                        <a:buChar char=""/>
                      </a:pPr>
                      <a:r>
                        <a:rPr lang="en-GB" sz="1000" dirty="0">
                          <a:effectLst/>
                        </a:rPr>
                        <a:t>Provide informal feedback, support and encouragement when you have used the stop signal to help you refine your skills</a:t>
                      </a:r>
                      <a:endParaRPr lang="en-GB" sz="1000" dirty="0">
                        <a:solidFill>
                          <a:srgbClr val="3C3C3C"/>
                        </a:solidFill>
                        <a:effectLst/>
                        <a:latin typeface="Arial" panose="020B0604020202020204" pitchFamily="34" charset="0"/>
                        <a:ea typeface="Calibri" panose="020F0502020204030204" pitchFamily="34" charset="0"/>
                        <a:cs typeface="Times New Roman" panose="02020603050405020304" pitchFamily="18" charset="0"/>
                      </a:endParaRPr>
                    </a:p>
                  </a:txBody>
                  <a:tcPr marL="52750" marR="52750" marT="0" marB="0"/>
                </a:tc>
                <a:extLst>
                  <a:ext uri="{0D108BD9-81ED-4DB2-BD59-A6C34878D82A}">
                    <a16:rowId xmlns:a16="http://schemas.microsoft.com/office/drawing/2014/main" val="1188604339"/>
                  </a:ext>
                </a:extLst>
              </a:tr>
              <a:tr h="1631156">
                <a:tc>
                  <a:txBody>
                    <a:bodyPr/>
                    <a:lstStyle/>
                    <a:p>
                      <a:pPr marL="342900" lvl="0" indent="-342900">
                        <a:lnSpc>
                          <a:spcPct val="115000"/>
                        </a:lnSpc>
                        <a:spcAft>
                          <a:spcPts val="0"/>
                        </a:spcAft>
                        <a:buFont typeface="Symbol" panose="05050102010706020507" pitchFamily="18" charset="2"/>
                        <a:buChar char=""/>
                      </a:pPr>
                      <a:r>
                        <a:rPr lang="en-GB" sz="1200" dirty="0">
                          <a:effectLst/>
                        </a:rPr>
                        <a:t>To be able to articulate the learning observed from small group work I have led, so that I can discuss this with my mentor as together consider next steps in learning.</a:t>
                      </a:r>
                      <a:endParaRPr lang="en-GB" sz="1200" dirty="0">
                        <a:solidFill>
                          <a:srgbClr val="3C3C3C"/>
                        </a:solidFill>
                        <a:effectLst/>
                        <a:latin typeface="Arial" panose="020B0604020202020204" pitchFamily="34" charset="0"/>
                        <a:ea typeface="Calibri" panose="020F0502020204030204" pitchFamily="34" charset="0"/>
                        <a:cs typeface="Times New Roman" panose="02020603050405020304" pitchFamily="18" charset="0"/>
                      </a:endParaRPr>
                    </a:p>
                  </a:txBody>
                  <a:tcPr marL="52750" marR="52750" marT="0" marB="0"/>
                </a:tc>
                <a:tc>
                  <a:txBody>
                    <a:bodyPr/>
                    <a:lstStyle/>
                    <a:p>
                      <a:pPr>
                        <a:lnSpc>
                          <a:spcPct val="115000"/>
                        </a:lnSpc>
                        <a:spcAft>
                          <a:spcPts val="0"/>
                        </a:spcAft>
                      </a:pPr>
                      <a:r>
                        <a:rPr lang="en-GB" sz="1000" dirty="0">
                          <a:effectLst/>
                        </a:rPr>
                        <a:t>What the student will you do:</a:t>
                      </a:r>
                    </a:p>
                    <a:p>
                      <a:pPr marL="342900" lvl="0" indent="-342900">
                        <a:lnSpc>
                          <a:spcPct val="115000"/>
                        </a:lnSpc>
                        <a:spcAft>
                          <a:spcPts val="0"/>
                        </a:spcAft>
                        <a:buFont typeface="Symbol" panose="05050102010706020507" pitchFamily="18" charset="2"/>
                        <a:buChar char=""/>
                      </a:pPr>
                      <a:r>
                        <a:rPr lang="en-GB" sz="1000" dirty="0">
                          <a:effectLst/>
                        </a:rPr>
                        <a:t>Observe and make notes about a group of children’s learning during a small group activities by using a tracking grid.  </a:t>
                      </a:r>
                    </a:p>
                    <a:p>
                      <a:pPr marL="342900" lvl="0" indent="-342900">
                        <a:lnSpc>
                          <a:spcPct val="115000"/>
                        </a:lnSpc>
                        <a:spcAft>
                          <a:spcPts val="0"/>
                        </a:spcAft>
                        <a:buFont typeface="Symbol" panose="05050102010706020507" pitchFamily="18" charset="2"/>
                        <a:buChar char=""/>
                      </a:pPr>
                      <a:r>
                        <a:rPr lang="en-GB" sz="1000" dirty="0">
                          <a:effectLst/>
                        </a:rPr>
                        <a:t>Share my observations with my mentor and ideas for next steps in learning.</a:t>
                      </a:r>
                    </a:p>
                    <a:p>
                      <a:pPr>
                        <a:lnSpc>
                          <a:spcPct val="115000"/>
                        </a:lnSpc>
                        <a:spcAft>
                          <a:spcPts val="0"/>
                        </a:spcAft>
                      </a:pPr>
                      <a:r>
                        <a:rPr lang="en-GB" sz="1000" dirty="0">
                          <a:effectLst/>
                        </a:rPr>
                        <a:t>How will your mentor support:</a:t>
                      </a:r>
                    </a:p>
                    <a:p>
                      <a:pPr marL="342900" lvl="0" indent="-342900">
                        <a:lnSpc>
                          <a:spcPct val="115000"/>
                        </a:lnSpc>
                        <a:spcAft>
                          <a:spcPts val="0"/>
                        </a:spcAft>
                        <a:buFont typeface="Symbol" panose="05050102010706020507" pitchFamily="18" charset="2"/>
                        <a:buChar char=""/>
                      </a:pPr>
                      <a:r>
                        <a:rPr lang="en-GB" sz="1000" dirty="0">
                          <a:effectLst/>
                        </a:rPr>
                        <a:t>Provide opportunities for small group work</a:t>
                      </a:r>
                    </a:p>
                    <a:p>
                      <a:pPr marL="342900" lvl="0" indent="-342900">
                        <a:lnSpc>
                          <a:spcPct val="115000"/>
                        </a:lnSpc>
                        <a:spcAft>
                          <a:spcPts val="0"/>
                        </a:spcAft>
                        <a:buFont typeface="Symbol" panose="05050102010706020507" pitchFamily="18" charset="2"/>
                        <a:buChar char=""/>
                      </a:pPr>
                      <a:r>
                        <a:rPr lang="en-GB" sz="1000" dirty="0">
                          <a:effectLst/>
                        </a:rPr>
                        <a:t>Provide time for feedback and discussion of children’s learning in small groups</a:t>
                      </a:r>
                    </a:p>
                    <a:p>
                      <a:pPr>
                        <a:lnSpc>
                          <a:spcPct val="115000"/>
                        </a:lnSpc>
                        <a:spcAft>
                          <a:spcPts val="0"/>
                        </a:spcAft>
                      </a:pPr>
                      <a:r>
                        <a:rPr lang="en-GB" sz="1000" dirty="0">
                          <a:effectLst/>
                        </a:rPr>
                        <a:t> </a:t>
                      </a:r>
                      <a:endParaRPr lang="en-GB" sz="1000" dirty="0">
                        <a:solidFill>
                          <a:srgbClr val="3C3C3C"/>
                        </a:solidFill>
                        <a:effectLst/>
                        <a:latin typeface="Arial" panose="020B0604020202020204" pitchFamily="34" charset="0"/>
                        <a:ea typeface="Calibri" panose="020F0502020204030204" pitchFamily="34" charset="0"/>
                        <a:cs typeface="Times New Roman" panose="02020603050405020304" pitchFamily="18" charset="0"/>
                      </a:endParaRPr>
                    </a:p>
                  </a:txBody>
                  <a:tcPr marL="52750" marR="52750" marT="0" marB="0"/>
                </a:tc>
                <a:extLst>
                  <a:ext uri="{0D108BD9-81ED-4DB2-BD59-A6C34878D82A}">
                    <a16:rowId xmlns:a16="http://schemas.microsoft.com/office/drawing/2014/main" val="1806969778"/>
                  </a:ext>
                </a:extLst>
              </a:tr>
            </a:tbl>
          </a:graphicData>
        </a:graphic>
      </p:graphicFrame>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18427" y="4600586"/>
            <a:ext cx="487363" cy="487363"/>
          </a:xfrm>
          <a:prstGeom prst="rect">
            <a:avLst/>
          </a:prstGeom>
        </p:spPr>
      </p:pic>
    </p:spTree>
    <p:extLst>
      <p:ext uri="{BB962C8B-B14F-4D97-AF65-F5344CB8AC3E}">
        <p14:creationId xmlns:p14="http://schemas.microsoft.com/office/powerpoint/2010/main" val="11204060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414"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225" y="135570"/>
            <a:ext cx="8445500" cy="430887"/>
          </a:xfrm>
        </p:spPr>
        <p:txBody>
          <a:bodyPr/>
          <a:lstStyle/>
          <a:p>
            <a:r>
              <a:rPr lang="en-GB" dirty="0" smtClean="0"/>
              <a:t>Prompt cards</a:t>
            </a:r>
            <a:endParaRPr lang="en-GB" dirty="0"/>
          </a:p>
        </p:txBody>
      </p:sp>
      <p:sp>
        <p:nvSpPr>
          <p:cNvPr id="4" name="Slide Number Placeholder 3"/>
          <p:cNvSpPr>
            <a:spLocks noGrp="1"/>
          </p:cNvSpPr>
          <p:nvPr>
            <p:ph type="sldNum" sz="quarter" idx="4"/>
          </p:nvPr>
        </p:nvSpPr>
        <p:spPr/>
        <p:txBody>
          <a:bodyPr/>
          <a:lstStyle/>
          <a:p>
            <a:fld id="{05306F20-FBA2-4746-AE9F-DFBA4FFD6FE5}" type="slidenum">
              <a:rPr lang="en-US" smtClean="0"/>
              <a:t>6</a:t>
            </a:fld>
            <a:endParaRPr lang="en-US" dirty="0"/>
          </a:p>
        </p:txBody>
      </p:sp>
      <p:sp>
        <p:nvSpPr>
          <p:cNvPr id="10" name="Rectangle 4"/>
          <p:cNvSpPr>
            <a:spLocks noChangeArrowheads="1"/>
          </p:cNvSpPr>
          <p:nvPr/>
        </p:nvSpPr>
        <p:spPr bwMode="auto">
          <a:xfrm>
            <a:off x="2206625" y="656353"/>
            <a:ext cx="24558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GB"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5" name="Content Placeholder 4"/>
          <p:cNvPicPr>
            <a:picLocks noGrp="1" noChangeAspect="1"/>
          </p:cNvPicPr>
          <p:nvPr>
            <p:ph sz="quarter" idx="11"/>
          </p:nvPr>
        </p:nvPicPr>
        <p:blipFill>
          <a:blip r:embed="rId4"/>
          <a:stretch>
            <a:fillRect/>
          </a:stretch>
        </p:blipFill>
        <p:spPr>
          <a:xfrm>
            <a:off x="1339924" y="656352"/>
            <a:ext cx="6507935" cy="4359195"/>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78043" y="4416822"/>
            <a:ext cx="487363" cy="487363"/>
          </a:xfrm>
          <a:prstGeom prst="rect">
            <a:avLst/>
          </a:prstGeom>
        </p:spPr>
      </p:pic>
    </p:spTree>
    <p:extLst>
      <p:ext uri="{BB962C8B-B14F-4D97-AF65-F5344CB8AC3E}">
        <p14:creationId xmlns:p14="http://schemas.microsoft.com/office/powerpoint/2010/main" val="9732467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72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UoL Powerpoint Guidelines Accessibility Design">
  <a:themeElements>
    <a:clrScheme name="UoL CofC Colour Palette">
      <a:dk1>
        <a:srgbClr val="3C3C3C"/>
      </a:dk1>
      <a:lt1>
        <a:srgbClr val="E6E6E6"/>
      </a:lt1>
      <a:dk2>
        <a:srgbClr val="3C3C3C"/>
      </a:dk2>
      <a:lt2>
        <a:srgbClr val="E6E6E6"/>
      </a:lt2>
      <a:accent1>
        <a:srgbClr val="E4042C"/>
      </a:accent1>
      <a:accent2>
        <a:srgbClr val="E37606"/>
      </a:accent2>
      <a:accent3>
        <a:srgbClr val="07A75A"/>
      </a:accent3>
      <a:accent4>
        <a:srgbClr val="0096D2"/>
      </a:accent4>
      <a:accent5>
        <a:srgbClr val="5A4BC2"/>
      </a:accent5>
      <a:accent6>
        <a:srgbClr val="141E46"/>
      </a:accent6>
      <a:hlink>
        <a:srgbClr val="0096D2"/>
      </a:hlink>
      <a:folHlink>
        <a:srgbClr val="0096D2"/>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solidFill>
          <a:schemeClr val="bg1"/>
        </a:solidFill>
      </a:spPr>
      <a:bodyPr wrap="square" lIns="216000" tIns="187200" rIns="216000" bIns="187200" rtlCol="0">
        <a:spAutoFit/>
      </a:bodyPr>
      <a:lstStyle>
        <a:defPPr>
          <a:defRPr sz="4400" b="1" i="0" dirty="0" smtClean="0">
            <a:solidFill>
              <a:schemeClr val="accent1"/>
            </a:solidFill>
            <a:latin typeface="Arial"/>
            <a:cs typeface="Arial"/>
          </a:defRPr>
        </a:defPPr>
      </a:lstStyle>
    </a:txDef>
  </a:objectDefaults>
  <a:extraClrSchemeLst/>
</a:theme>
</file>

<file path=ppt/theme/theme2.xml><?xml version="1.0" encoding="utf-8"?>
<a:theme xmlns:a="http://schemas.openxmlformats.org/drawingml/2006/main" name="1_Office Theme">
  <a:themeElements>
    <a:clrScheme name="UoL CofC Colour Palette">
      <a:dk1>
        <a:srgbClr val="3C3C3C"/>
      </a:dk1>
      <a:lt1>
        <a:srgbClr val="E6E6E6"/>
      </a:lt1>
      <a:dk2>
        <a:srgbClr val="3C3C3C"/>
      </a:dk2>
      <a:lt2>
        <a:srgbClr val="E6E6E6"/>
      </a:lt2>
      <a:accent1>
        <a:srgbClr val="E4042C"/>
      </a:accent1>
      <a:accent2>
        <a:srgbClr val="E37606"/>
      </a:accent2>
      <a:accent3>
        <a:srgbClr val="07A75A"/>
      </a:accent3>
      <a:accent4>
        <a:srgbClr val="0096D2"/>
      </a:accent4>
      <a:accent5>
        <a:srgbClr val="5A4BC2"/>
      </a:accent5>
      <a:accent6>
        <a:srgbClr val="141E46"/>
      </a:accent6>
      <a:hlink>
        <a:srgbClr val="0096D2"/>
      </a:hlink>
      <a:folHlink>
        <a:srgbClr val="0096D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solidFill>
          <a:schemeClr val="bg1"/>
        </a:solidFill>
      </a:spPr>
      <a:bodyPr wrap="square" lIns="216000" tIns="187200" rIns="216000" bIns="187200" rtlCol="0">
        <a:spAutoFit/>
      </a:bodyPr>
      <a:lstStyle>
        <a:defPPr>
          <a:defRPr sz="4400" b="1" i="0" dirty="0" smtClean="0">
            <a:solidFill>
              <a:schemeClr val="accent1"/>
            </a:solidFill>
            <a:latin typeface="Arial"/>
            <a:cs typeface="Aria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CD8D2BDA1822F429950D83D6A32671E" ma:contentTypeVersion="14" ma:contentTypeDescription="Create a new document." ma:contentTypeScope="" ma:versionID="d4fb881c2ffd0ef9bdc55fb5481255a9">
  <xsd:schema xmlns:xsd="http://www.w3.org/2001/XMLSchema" xmlns:xs="http://www.w3.org/2001/XMLSchema" xmlns:p="http://schemas.microsoft.com/office/2006/metadata/properties" xmlns:ns3="55cdcc4b-e685-4ea2-b064-2e8ad7d77313" xmlns:ns4="cd7f865f-d3e3-4b29-82ac-4378cb3a0114" targetNamespace="http://schemas.microsoft.com/office/2006/metadata/properties" ma:root="true" ma:fieldsID="10d9f06861863e188799843872a3f404" ns3:_="" ns4:_="">
    <xsd:import namespace="55cdcc4b-e685-4ea2-b064-2e8ad7d77313"/>
    <xsd:import namespace="cd7f865f-d3e3-4b29-82ac-4378cb3a0114"/>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cdcc4b-e685-4ea2-b064-2e8ad7d7731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d7f865f-d3e3-4b29-82ac-4378cb3a011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995D621-6CC7-4052-B581-7F3E751402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5cdcc4b-e685-4ea2-b064-2e8ad7d77313"/>
    <ds:schemaRef ds:uri="cd7f865f-d3e3-4b29-82ac-4378cb3a01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23491EF-AF3E-4C58-86D5-1B8E24327B22}">
  <ds:schemaRefs>
    <ds:schemaRef ds:uri="http://schemas.microsoft.com/sharepoint/v3/contenttype/forms"/>
  </ds:schemaRefs>
</ds:datastoreItem>
</file>

<file path=customXml/itemProps3.xml><?xml version="1.0" encoding="utf-8"?>
<ds:datastoreItem xmlns:ds="http://schemas.openxmlformats.org/officeDocument/2006/customXml" ds:itemID="{17ABEDEC-05AA-4901-9CCC-2DDC85C66580}">
  <ds:schemaRefs>
    <ds:schemaRef ds:uri="http://schemas.microsoft.com/office/2006/documentManagement/types"/>
    <ds:schemaRef ds:uri="55cdcc4b-e685-4ea2-b064-2e8ad7d77313"/>
    <ds:schemaRef ds:uri="http://purl.org/dc/elements/1.1/"/>
    <ds:schemaRef ds:uri="http://schemas.openxmlformats.org/package/2006/metadata/core-properties"/>
    <ds:schemaRef ds:uri="http://purl.org/dc/terms/"/>
    <ds:schemaRef ds:uri="http://schemas.microsoft.com/office/infopath/2007/PartnerControls"/>
    <ds:schemaRef ds:uri="cd7f865f-d3e3-4b29-82ac-4378cb3a0114"/>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17888</TotalTime>
  <Words>561</Words>
  <Application>Microsoft Office PowerPoint</Application>
  <PresentationFormat>On-screen Show (16:9)</PresentationFormat>
  <Paragraphs>64</Paragraphs>
  <Slides>6</Slides>
  <Notes>1</Notes>
  <HiddenSlides>0</HiddenSlides>
  <MMClips>6</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6</vt:i4>
      </vt:variant>
    </vt:vector>
  </HeadingPairs>
  <TitlesOfParts>
    <vt:vector size="14" baseType="lpstr">
      <vt:lpstr>Arial</vt:lpstr>
      <vt:lpstr>Calibri</vt:lpstr>
      <vt:lpstr>Georgia</vt:lpstr>
      <vt:lpstr>Lucida Grande</vt:lpstr>
      <vt:lpstr>Symbol</vt:lpstr>
      <vt:lpstr>Times New Roman</vt:lpstr>
      <vt:lpstr>UoL Powerpoint Guidelines Accessibility Design</vt:lpstr>
      <vt:lpstr>1_Office Theme</vt:lpstr>
      <vt:lpstr>Target setting during a school placement</vt:lpstr>
      <vt:lpstr>Overview of target setting</vt:lpstr>
      <vt:lpstr>Setting Targets </vt:lpstr>
      <vt:lpstr>Model for Setting Targets </vt:lpstr>
      <vt:lpstr>Example Targets and Strategies </vt:lpstr>
      <vt:lpstr>Prompt cards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Reflections</dc:title>
  <dc:creator>Adams, Sarah J.C.</dc:creator>
  <cp:lastModifiedBy>Ellis, Keith A.</cp:lastModifiedBy>
  <cp:revision>196</cp:revision>
  <cp:lastPrinted>2021-09-16T08:30:51Z</cp:lastPrinted>
  <dcterms:created xsi:type="dcterms:W3CDTF">2020-09-24T11:32:59Z</dcterms:created>
  <dcterms:modified xsi:type="dcterms:W3CDTF">2021-11-19T12:32:21Z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0x0101003CD8D2BDA1822F429950D83D6A32671E</vt:lpwstr>
  </property>
</Properties>
</file>