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23" r:id="rId3"/>
    <p:sldId id="281" r:id="rId4"/>
    <p:sldId id="282" r:id="rId5"/>
    <p:sldId id="283" r:id="rId6"/>
    <p:sldId id="299" r:id="rId7"/>
    <p:sldId id="286" r:id="rId8"/>
    <p:sldId id="287" r:id="rId9"/>
    <p:sldId id="288" r:id="rId10"/>
    <p:sldId id="289" r:id="rId11"/>
    <p:sldId id="317" r:id="rId12"/>
    <p:sldId id="279" r:id="rId13"/>
    <p:sldId id="318" r:id="rId14"/>
    <p:sldId id="311" r:id="rId15"/>
    <p:sldId id="304" r:id="rId16"/>
    <p:sldId id="306" r:id="rId17"/>
    <p:sldId id="320" r:id="rId18"/>
    <p:sldId id="310" r:id="rId19"/>
    <p:sldId id="312" r:id="rId20"/>
    <p:sldId id="314" r:id="rId21"/>
    <p:sldId id="313" r:id="rId22"/>
    <p:sldId id="319" r:id="rId23"/>
    <p:sldId id="315" r:id="rId24"/>
    <p:sldId id="307" r:id="rId25"/>
    <p:sldId id="300" r:id="rId26"/>
    <p:sldId id="308" r:id="rId27"/>
    <p:sldId id="309" r:id="rId28"/>
    <p:sldId id="301" r:id="rId29"/>
    <p:sldId id="302" r:id="rId30"/>
    <p:sldId id="303"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8534" autoAdjust="0"/>
  </p:normalViewPr>
  <p:slideViewPr>
    <p:cSldViewPr snapToGrid="0" showGuides="1">
      <p:cViewPr varScale="1">
        <p:scale>
          <a:sx n="49" d="100"/>
          <a:sy n="49" d="100"/>
        </p:scale>
        <p:origin x="12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1C830-66F2-4BE3-99C0-6C806581A397}" type="doc">
      <dgm:prSet loTypeId="urn:microsoft.com/office/officeart/2005/8/layout/venn1" loCatId="relationship" qsTypeId="urn:microsoft.com/office/officeart/2005/8/quickstyle/simple1" qsCatId="simple" csTypeId="urn:microsoft.com/office/officeart/2005/8/colors/accent1_2" csCatId="accent1" phldr="1"/>
      <dgm:spPr/>
    </dgm:pt>
    <dgm:pt modelId="{7EBCC6E2-951A-4E54-82A5-6F5193A23C55}">
      <dgm:prSet phldrT="[Text]"/>
      <dgm:spPr>
        <a:solidFill>
          <a:srgbClr val="92D050"/>
        </a:solidFill>
      </dgm:spPr>
      <dgm:t>
        <a:bodyPr/>
        <a:lstStyle/>
        <a:p>
          <a:r>
            <a:rPr lang="en-GB" dirty="0"/>
            <a:t>University sessions: Behaviour and Relationships </a:t>
          </a:r>
        </a:p>
      </dgm:t>
    </dgm:pt>
    <dgm:pt modelId="{2BE0D9BF-5BCC-4F6D-B09B-B6131E388E53}" type="parTrans" cxnId="{591C62BE-A2F6-4C2E-B136-9900EF57B611}">
      <dgm:prSet/>
      <dgm:spPr/>
      <dgm:t>
        <a:bodyPr/>
        <a:lstStyle/>
        <a:p>
          <a:endParaRPr lang="en-GB"/>
        </a:p>
      </dgm:t>
    </dgm:pt>
    <dgm:pt modelId="{CB486C60-7509-43F7-B6E5-3FBEDE6425E8}" type="sibTrans" cxnId="{591C62BE-A2F6-4C2E-B136-9900EF57B611}">
      <dgm:prSet/>
      <dgm:spPr/>
      <dgm:t>
        <a:bodyPr/>
        <a:lstStyle/>
        <a:p>
          <a:endParaRPr lang="en-GB"/>
        </a:p>
      </dgm:t>
    </dgm:pt>
    <dgm:pt modelId="{743B3170-66E9-4CFE-BDB0-EDDE81F3AF9E}">
      <dgm:prSet phldrT="[Text]"/>
      <dgm:spPr>
        <a:solidFill>
          <a:schemeClr val="accent2">
            <a:alpha val="50000"/>
          </a:schemeClr>
        </a:solidFill>
      </dgm:spPr>
      <dgm:t>
        <a:bodyPr/>
        <a:lstStyle/>
        <a:p>
          <a:r>
            <a:rPr lang="en-GB" dirty="0"/>
            <a:t>PHASE A: Implement, rehearse</a:t>
          </a:r>
        </a:p>
      </dgm:t>
    </dgm:pt>
    <dgm:pt modelId="{74A85982-78B5-468F-9F66-91FE558EF954}" type="parTrans" cxnId="{762A9B82-3A0F-4BEE-8790-4F4A16546D23}">
      <dgm:prSet/>
      <dgm:spPr/>
      <dgm:t>
        <a:bodyPr/>
        <a:lstStyle/>
        <a:p>
          <a:endParaRPr lang="en-GB"/>
        </a:p>
      </dgm:t>
    </dgm:pt>
    <dgm:pt modelId="{8F9DEB81-7C7D-46E1-8688-A692E6CDAE8B}" type="sibTrans" cxnId="{762A9B82-3A0F-4BEE-8790-4F4A16546D23}">
      <dgm:prSet/>
      <dgm:spPr/>
      <dgm:t>
        <a:bodyPr/>
        <a:lstStyle/>
        <a:p>
          <a:endParaRPr lang="en-GB"/>
        </a:p>
      </dgm:t>
    </dgm:pt>
    <dgm:pt modelId="{948D153C-5E13-44CD-91F0-D464FB002C42}">
      <dgm:prSet phldrT="[Text]"/>
      <dgm:spPr/>
      <dgm:t>
        <a:bodyPr/>
        <a:lstStyle/>
        <a:p>
          <a:r>
            <a:rPr lang="en-GB" dirty="0"/>
            <a:t>ITP: Observed routines and relationships</a:t>
          </a:r>
        </a:p>
      </dgm:t>
    </dgm:pt>
    <dgm:pt modelId="{3DE3FB25-EB70-4577-96F2-9F04F66C7A20}" type="parTrans" cxnId="{2084DF71-9F75-4EF7-87BD-0B5C88BEEA11}">
      <dgm:prSet/>
      <dgm:spPr/>
      <dgm:t>
        <a:bodyPr/>
        <a:lstStyle/>
        <a:p>
          <a:endParaRPr lang="en-GB"/>
        </a:p>
      </dgm:t>
    </dgm:pt>
    <dgm:pt modelId="{0611EFD9-2196-4BB2-8201-0BA8A698EE63}" type="sibTrans" cxnId="{2084DF71-9F75-4EF7-87BD-0B5C88BEEA11}">
      <dgm:prSet/>
      <dgm:spPr/>
      <dgm:t>
        <a:bodyPr/>
        <a:lstStyle/>
        <a:p>
          <a:endParaRPr lang="en-GB"/>
        </a:p>
      </dgm:t>
    </dgm:pt>
    <dgm:pt modelId="{35BF62CD-695F-4D03-A643-0EDC979D1F6C}" type="pres">
      <dgm:prSet presAssocID="{51C1C830-66F2-4BE3-99C0-6C806581A397}" presName="compositeShape" presStyleCnt="0">
        <dgm:presLayoutVars>
          <dgm:chMax val="7"/>
          <dgm:dir/>
          <dgm:resizeHandles val="exact"/>
        </dgm:presLayoutVars>
      </dgm:prSet>
      <dgm:spPr/>
    </dgm:pt>
    <dgm:pt modelId="{0A48B547-744B-42C0-9A8F-8C59ABFAD158}" type="pres">
      <dgm:prSet presAssocID="{7EBCC6E2-951A-4E54-82A5-6F5193A23C55}" presName="circ1" presStyleLbl="vennNode1" presStyleIdx="0" presStyleCnt="3"/>
      <dgm:spPr/>
    </dgm:pt>
    <dgm:pt modelId="{FA1D54A9-6587-4C45-9B02-76B9DB3757FB}" type="pres">
      <dgm:prSet presAssocID="{7EBCC6E2-951A-4E54-82A5-6F5193A23C55}" presName="circ1Tx" presStyleLbl="revTx" presStyleIdx="0" presStyleCnt="0">
        <dgm:presLayoutVars>
          <dgm:chMax val="0"/>
          <dgm:chPref val="0"/>
          <dgm:bulletEnabled val="1"/>
        </dgm:presLayoutVars>
      </dgm:prSet>
      <dgm:spPr/>
    </dgm:pt>
    <dgm:pt modelId="{2BD441E1-7FF6-48E6-8DC0-FDE32360F3DA}" type="pres">
      <dgm:prSet presAssocID="{743B3170-66E9-4CFE-BDB0-EDDE81F3AF9E}" presName="circ2" presStyleLbl="vennNode1" presStyleIdx="1" presStyleCnt="3"/>
      <dgm:spPr/>
    </dgm:pt>
    <dgm:pt modelId="{B6F0273B-D53D-486B-AABF-DE32DDCABDB2}" type="pres">
      <dgm:prSet presAssocID="{743B3170-66E9-4CFE-BDB0-EDDE81F3AF9E}" presName="circ2Tx" presStyleLbl="revTx" presStyleIdx="0" presStyleCnt="0">
        <dgm:presLayoutVars>
          <dgm:chMax val="0"/>
          <dgm:chPref val="0"/>
          <dgm:bulletEnabled val="1"/>
        </dgm:presLayoutVars>
      </dgm:prSet>
      <dgm:spPr/>
    </dgm:pt>
    <dgm:pt modelId="{90A0BD6B-3BE7-44BD-93CB-DF7F1B1A4D9B}" type="pres">
      <dgm:prSet presAssocID="{948D153C-5E13-44CD-91F0-D464FB002C42}" presName="circ3" presStyleLbl="vennNode1" presStyleIdx="2" presStyleCnt="3"/>
      <dgm:spPr/>
    </dgm:pt>
    <dgm:pt modelId="{89552289-8C91-4EAD-B853-8307E665C800}" type="pres">
      <dgm:prSet presAssocID="{948D153C-5E13-44CD-91F0-D464FB002C42}" presName="circ3Tx" presStyleLbl="revTx" presStyleIdx="0" presStyleCnt="0">
        <dgm:presLayoutVars>
          <dgm:chMax val="0"/>
          <dgm:chPref val="0"/>
          <dgm:bulletEnabled val="1"/>
        </dgm:presLayoutVars>
      </dgm:prSet>
      <dgm:spPr/>
    </dgm:pt>
  </dgm:ptLst>
  <dgm:cxnLst>
    <dgm:cxn modelId="{ABE4FA0D-E274-45B2-AFEC-49F3CD61F6D7}" type="presOf" srcId="{743B3170-66E9-4CFE-BDB0-EDDE81F3AF9E}" destId="{2BD441E1-7FF6-48E6-8DC0-FDE32360F3DA}" srcOrd="0" destOrd="0" presId="urn:microsoft.com/office/officeart/2005/8/layout/venn1"/>
    <dgm:cxn modelId="{BA088E39-6202-408F-AC30-388C522004ED}" type="presOf" srcId="{7EBCC6E2-951A-4E54-82A5-6F5193A23C55}" destId="{0A48B547-744B-42C0-9A8F-8C59ABFAD158}" srcOrd="0" destOrd="0" presId="urn:microsoft.com/office/officeart/2005/8/layout/venn1"/>
    <dgm:cxn modelId="{6E6A555F-A8B7-4290-BB81-69B7E42A6F3C}" type="presOf" srcId="{948D153C-5E13-44CD-91F0-D464FB002C42}" destId="{90A0BD6B-3BE7-44BD-93CB-DF7F1B1A4D9B}" srcOrd="0" destOrd="0" presId="urn:microsoft.com/office/officeart/2005/8/layout/venn1"/>
    <dgm:cxn modelId="{1ADF3362-40AB-4FD2-8F27-B74D7298FE9F}" type="presOf" srcId="{51C1C830-66F2-4BE3-99C0-6C806581A397}" destId="{35BF62CD-695F-4D03-A643-0EDC979D1F6C}" srcOrd="0" destOrd="0" presId="urn:microsoft.com/office/officeart/2005/8/layout/venn1"/>
    <dgm:cxn modelId="{2084DF71-9F75-4EF7-87BD-0B5C88BEEA11}" srcId="{51C1C830-66F2-4BE3-99C0-6C806581A397}" destId="{948D153C-5E13-44CD-91F0-D464FB002C42}" srcOrd="2" destOrd="0" parTransId="{3DE3FB25-EB70-4577-96F2-9F04F66C7A20}" sibTransId="{0611EFD9-2196-4BB2-8201-0BA8A698EE63}"/>
    <dgm:cxn modelId="{762A9B82-3A0F-4BEE-8790-4F4A16546D23}" srcId="{51C1C830-66F2-4BE3-99C0-6C806581A397}" destId="{743B3170-66E9-4CFE-BDB0-EDDE81F3AF9E}" srcOrd="1" destOrd="0" parTransId="{74A85982-78B5-468F-9F66-91FE558EF954}" sibTransId="{8F9DEB81-7C7D-46E1-8688-A692E6CDAE8B}"/>
    <dgm:cxn modelId="{32994FAE-BDB6-434E-9D81-B0B728AAD367}" type="presOf" srcId="{948D153C-5E13-44CD-91F0-D464FB002C42}" destId="{89552289-8C91-4EAD-B853-8307E665C800}" srcOrd="1" destOrd="0" presId="urn:microsoft.com/office/officeart/2005/8/layout/venn1"/>
    <dgm:cxn modelId="{388234B7-2020-4B62-BD1B-09F1B112E56F}" type="presOf" srcId="{7EBCC6E2-951A-4E54-82A5-6F5193A23C55}" destId="{FA1D54A9-6587-4C45-9B02-76B9DB3757FB}" srcOrd="1" destOrd="0" presId="urn:microsoft.com/office/officeart/2005/8/layout/venn1"/>
    <dgm:cxn modelId="{B7D5C6BB-E00A-409F-A0E2-1093227DCA71}" type="presOf" srcId="{743B3170-66E9-4CFE-BDB0-EDDE81F3AF9E}" destId="{B6F0273B-D53D-486B-AABF-DE32DDCABDB2}" srcOrd="1" destOrd="0" presId="urn:microsoft.com/office/officeart/2005/8/layout/venn1"/>
    <dgm:cxn modelId="{591C62BE-A2F6-4C2E-B136-9900EF57B611}" srcId="{51C1C830-66F2-4BE3-99C0-6C806581A397}" destId="{7EBCC6E2-951A-4E54-82A5-6F5193A23C55}" srcOrd="0" destOrd="0" parTransId="{2BE0D9BF-5BCC-4F6D-B09B-B6131E388E53}" sibTransId="{CB486C60-7509-43F7-B6E5-3FBEDE6425E8}"/>
    <dgm:cxn modelId="{8927ABAE-38AF-4E59-817E-43B183A90D33}" type="presParOf" srcId="{35BF62CD-695F-4D03-A643-0EDC979D1F6C}" destId="{0A48B547-744B-42C0-9A8F-8C59ABFAD158}" srcOrd="0" destOrd="0" presId="urn:microsoft.com/office/officeart/2005/8/layout/venn1"/>
    <dgm:cxn modelId="{931F93B0-3FB4-4A7F-93EC-87F06C30121C}" type="presParOf" srcId="{35BF62CD-695F-4D03-A643-0EDC979D1F6C}" destId="{FA1D54A9-6587-4C45-9B02-76B9DB3757FB}" srcOrd="1" destOrd="0" presId="urn:microsoft.com/office/officeart/2005/8/layout/venn1"/>
    <dgm:cxn modelId="{F6B2E02A-167F-4235-97EC-4E31AAF58F21}" type="presParOf" srcId="{35BF62CD-695F-4D03-A643-0EDC979D1F6C}" destId="{2BD441E1-7FF6-48E6-8DC0-FDE32360F3DA}" srcOrd="2" destOrd="0" presId="urn:microsoft.com/office/officeart/2005/8/layout/venn1"/>
    <dgm:cxn modelId="{28F661F8-7C79-4F4F-806D-8B7320284A0D}" type="presParOf" srcId="{35BF62CD-695F-4D03-A643-0EDC979D1F6C}" destId="{B6F0273B-D53D-486B-AABF-DE32DDCABDB2}" srcOrd="3" destOrd="0" presId="urn:microsoft.com/office/officeart/2005/8/layout/venn1"/>
    <dgm:cxn modelId="{2B2A2030-E2CF-4AAC-8E92-88762E468DC5}" type="presParOf" srcId="{35BF62CD-695F-4D03-A643-0EDC979D1F6C}" destId="{90A0BD6B-3BE7-44BD-93CB-DF7F1B1A4D9B}" srcOrd="4" destOrd="0" presId="urn:microsoft.com/office/officeart/2005/8/layout/venn1"/>
    <dgm:cxn modelId="{D4831EA3-A4B8-4D83-9D2E-153A065EF040}" type="presParOf" srcId="{35BF62CD-695F-4D03-A643-0EDC979D1F6C}" destId="{89552289-8C91-4EAD-B853-8307E665C8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2FFE0-7C76-4F27-8914-3973E17EE2EF}"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6A6CADDC-72B7-439E-9E2F-CB305670963F}">
      <dgm:prSet phldrT="[Text]"/>
      <dgm:spPr/>
      <dgm:t>
        <a:bodyPr/>
        <a:lstStyle/>
        <a:p>
          <a:r>
            <a:rPr lang="en-GB" dirty="0"/>
            <a:t>Phase A University</a:t>
          </a:r>
        </a:p>
      </dgm:t>
    </dgm:pt>
    <dgm:pt modelId="{EC4B00DC-57FF-46A4-A477-996F93D7F4E6}" type="parTrans" cxnId="{3F1AAA2C-EB82-403C-8FF8-F09906AA3B0B}">
      <dgm:prSet/>
      <dgm:spPr/>
      <dgm:t>
        <a:bodyPr/>
        <a:lstStyle/>
        <a:p>
          <a:endParaRPr lang="en-GB"/>
        </a:p>
      </dgm:t>
    </dgm:pt>
    <dgm:pt modelId="{FA211A17-6A2C-4394-A114-A0766378494E}" type="sibTrans" cxnId="{3F1AAA2C-EB82-403C-8FF8-F09906AA3B0B}">
      <dgm:prSet/>
      <dgm:spPr/>
      <dgm:t>
        <a:bodyPr/>
        <a:lstStyle/>
        <a:p>
          <a:endParaRPr lang="en-GB"/>
        </a:p>
      </dgm:t>
    </dgm:pt>
    <dgm:pt modelId="{74F9A0D2-2E01-44A8-BDC7-5B8F6581DCFC}">
      <dgm:prSet phldrT="[Text]"/>
      <dgm:spPr/>
      <dgm:t>
        <a:bodyPr/>
        <a:lstStyle/>
        <a:p>
          <a:r>
            <a:rPr lang="en-GB" dirty="0"/>
            <a:t>Phase A Placement</a:t>
          </a:r>
        </a:p>
      </dgm:t>
    </dgm:pt>
    <dgm:pt modelId="{DB2D0A54-B755-4769-90B6-66500FC3A8F3}" type="parTrans" cxnId="{F27F245A-9BBB-4CA9-A4A0-4BAB4D9F4ECB}">
      <dgm:prSet/>
      <dgm:spPr/>
      <dgm:t>
        <a:bodyPr/>
        <a:lstStyle/>
        <a:p>
          <a:endParaRPr lang="en-GB"/>
        </a:p>
      </dgm:t>
    </dgm:pt>
    <dgm:pt modelId="{8086B4ED-24CA-4778-BCD0-201BD6CF8E9C}" type="sibTrans" cxnId="{F27F245A-9BBB-4CA9-A4A0-4BAB4D9F4ECB}">
      <dgm:prSet/>
      <dgm:spPr/>
      <dgm:t>
        <a:bodyPr/>
        <a:lstStyle/>
        <a:p>
          <a:endParaRPr lang="en-GB"/>
        </a:p>
      </dgm:t>
    </dgm:pt>
    <dgm:pt modelId="{E2AEF2FD-5882-4F2A-90C0-3381C3DF6E1C}">
      <dgm:prSet phldrT="[Text]"/>
      <dgm:spPr>
        <a:solidFill>
          <a:schemeClr val="accent6">
            <a:lumMod val="50000"/>
            <a:lumOff val="50000"/>
          </a:schemeClr>
        </a:solidFill>
      </dgm:spPr>
      <dgm:t>
        <a:bodyPr/>
        <a:lstStyle/>
        <a:p>
          <a:r>
            <a:rPr lang="en-GB" dirty="0"/>
            <a:t>Phase B University</a:t>
          </a:r>
        </a:p>
      </dgm:t>
    </dgm:pt>
    <dgm:pt modelId="{A0A80220-F96A-41DF-BC04-517675588665}" type="parTrans" cxnId="{DC95A57C-E053-472B-A0BD-053D6C1AC36B}">
      <dgm:prSet/>
      <dgm:spPr/>
      <dgm:t>
        <a:bodyPr/>
        <a:lstStyle/>
        <a:p>
          <a:endParaRPr lang="en-GB"/>
        </a:p>
      </dgm:t>
    </dgm:pt>
    <dgm:pt modelId="{BA992C1A-9B36-4223-82AE-62FA153F3AF1}" type="sibTrans" cxnId="{DC95A57C-E053-472B-A0BD-053D6C1AC36B}">
      <dgm:prSet/>
      <dgm:spPr/>
      <dgm:t>
        <a:bodyPr/>
        <a:lstStyle/>
        <a:p>
          <a:endParaRPr lang="en-GB"/>
        </a:p>
      </dgm:t>
    </dgm:pt>
    <dgm:pt modelId="{DF61E835-CEA0-4234-A94E-F8BD8173CC7B}">
      <dgm:prSet phldrT="[Text]"/>
      <dgm:spPr/>
      <dgm:t>
        <a:bodyPr/>
        <a:lstStyle/>
        <a:p>
          <a:r>
            <a:rPr lang="en-GB" dirty="0"/>
            <a:t>Professional and Academic</a:t>
          </a:r>
        </a:p>
      </dgm:t>
    </dgm:pt>
    <dgm:pt modelId="{F11EF48B-63AE-415F-9FEF-EB473163A1E3}" type="parTrans" cxnId="{144170C3-0FEC-4F78-8D40-73B42366F4EB}">
      <dgm:prSet/>
      <dgm:spPr/>
      <dgm:t>
        <a:bodyPr/>
        <a:lstStyle/>
        <a:p>
          <a:endParaRPr lang="en-GB"/>
        </a:p>
      </dgm:t>
    </dgm:pt>
    <dgm:pt modelId="{DB476CD3-BDBD-48EF-8ABD-D0A9FC27526B}" type="sibTrans" cxnId="{144170C3-0FEC-4F78-8D40-73B42366F4EB}">
      <dgm:prSet/>
      <dgm:spPr/>
      <dgm:t>
        <a:bodyPr/>
        <a:lstStyle/>
        <a:p>
          <a:endParaRPr lang="en-GB"/>
        </a:p>
      </dgm:t>
    </dgm:pt>
    <dgm:pt modelId="{8A996CB8-CB59-49FB-B091-A1BAEC05C0BC}">
      <dgm:prSet phldrT="[Text]"/>
      <dgm:spPr/>
      <dgm:t>
        <a:bodyPr/>
        <a:lstStyle/>
        <a:p>
          <a:r>
            <a:rPr lang="en-GB" dirty="0"/>
            <a:t>Subject days</a:t>
          </a:r>
        </a:p>
      </dgm:t>
    </dgm:pt>
    <dgm:pt modelId="{A7EE8CBA-1C1F-4C95-8951-BB762E54D8C2}" type="parTrans" cxnId="{8C3DB5AB-BC50-42AD-A820-9140C91439C9}">
      <dgm:prSet/>
      <dgm:spPr/>
      <dgm:t>
        <a:bodyPr/>
        <a:lstStyle/>
        <a:p>
          <a:endParaRPr lang="en-GB"/>
        </a:p>
      </dgm:t>
    </dgm:pt>
    <dgm:pt modelId="{C9E7D537-178C-4373-9D62-BD8646D5DA84}" type="sibTrans" cxnId="{8C3DB5AB-BC50-42AD-A820-9140C91439C9}">
      <dgm:prSet/>
      <dgm:spPr/>
      <dgm:t>
        <a:bodyPr/>
        <a:lstStyle/>
        <a:p>
          <a:endParaRPr lang="en-GB"/>
        </a:p>
      </dgm:t>
    </dgm:pt>
    <dgm:pt modelId="{5A417409-7C4D-4459-9156-A12BA673584C}">
      <dgm:prSet phldrT="[Text]"/>
      <dgm:spPr/>
      <dgm:t>
        <a:bodyPr/>
        <a:lstStyle/>
        <a:p>
          <a:r>
            <a:rPr lang="en-GB" dirty="0"/>
            <a:t>Focused Observations</a:t>
          </a:r>
        </a:p>
      </dgm:t>
    </dgm:pt>
    <dgm:pt modelId="{BB9A6C4C-E178-4430-9B5E-4E3248D579BE}" type="parTrans" cxnId="{DD4F09EC-4BAC-4635-9262-D496C6AE6FE4}">
      <dgm:prSet/>
      <dgm:spPr/>
      <dgm:t>
        <a:bodyPr/>
        <a:lstStyle/>
        <a:p>
          <a:endParaRPr lang="en-GB"/>
        </a:p>
      </dgm:t>
    </dgm:pt>
    <dgm:pt modelId="{D7431AA1-9391-4A30-A3E8-288ED27B774D}" type="sibTrans" cxnId="{DD4F09EC-4BAC-4635-9262-D496C6AE6FE4}">
      <dgm:prSet/>
      <dgm:spPr/>
      <dgm:t>
        <a:bodyPr/>
        <a:lstStyle/>
        <a:p>
          <a:endParaRPr lang="en-GB"/>
        </a:p>
      </dgm:t>
    </dgm:pt>
    <dgm:pt modelId="{09B9BA7F-E37C-41F8-A876-93088EEE7E60}">
      <dgm:prSet phldrT="[Text]"/>
      <dgm:spPr/>
      <dgm:t>
        <a:bodyPr/>
        <a:lstStyle/>
        <a:p>
          <a:r>
            <a:rPr lang="en-GB" dirty="0"/>
            <a:t>Talk </a:t>
          </a:r>
          <a:r>
            <a:rPr lang="en-GB" dirty="0" err="1"/>
            <a:t>Thrus</a:t>
          </a:r>
          <a:endParaRPr lang="en-GB" dirty="0"/>
        </a:p>
      </dgm:t>
    </dgm:pt>
    <dgm:pt modelId="{18361AC5-F2E2-47F3-806C-F22436233D76}" type="parTrans" cxnId="{451F08EB-96A3-439D-B2AC-339AC2CBB851}">
      <dgm:prSet/>
      <dgm:spPr/>
      <dgm:t>
        <a:bodyPr/>
        <a:lstStyle/>
        <a:p>
          <a:endParaRPr lang="en-GB"/>
        </a:p>
      </dgm:t>
    </dgm:pt>
    <dgm:pt modelId="{B3073CA6-2066-42B2-B23D-4BE11D1A1F0A}" type="sibTrans" cxnId="{451F08EB-96A3-439D-B2AC-339AC2CBB851}">
      <dgm:prSet/>
      <dgm:spPr/>
      <dgm:t>
        <a:bodyPr/>
        <a:lstStyle/>
        <a:p>
          <a:endParaRPr lang="en-GB"/>
        </a:p>
      </dgm:t>
    </dgm:pt>
    <dgm:pt modelId="{E90461BF-6F11-4887-B454-25B5BD65AA1E}">
      <dgm:prSet phldrT="[Text]"/>
      <dgm:spPr>
        <a:solidFill>
          <a:schemeClr val="accent6">
            <a:lumMod val="50000"/>
            <a:lumOff val="50000"/>
          </a:schemeClr>
        </a:solidFill>
      </dgm:spPr>
      <dgm:t>
        <a:bodyPr/>
        <a:lstStyle/>
        <a:p>
          <a:r>
            <a:rPr lang="en-GB" dirty="0"/>
            <a:t>Phase B Placement</a:t>
          </a:r>
        </a:p>
      </dgm:t>
    </dgm:pt>
    <dgm:pt modelId="{ACF652EC-23D4-4D64-B13F-3809FA607196}" type="parTrans" cxnId="{D84BC127-5386-4CB2-BFDF-CA94CF528D1D}">
      <dgm:prSet/>
      <dgm:spPr/>
      <dgm:t>
        <a:bodyPr/>
        <a:lstStyle/>
        <a:p>
          <a:endParaRPr lang="en-GB"/>
        </a:p>
      </dgm:t>
    </dgm:pt>
    <dgm:pt modelId="{D2401CB6-568E-40CE-A31A-32AE554872E9}" type="sibTrans" cxnId="{D84BC127-5386-4CB2-BFDF-CA94CF528D1D}">
      <dgm:prSet/>
      <dgm:spPr/>
      <dgm:t>
        <a:bodyPr/>
        <a:lstStyle/>
        <a:p>
          <a:endParaRPr lang="en-GB"/>
        </a:p>
      </dgm:t>
    </dgm:pt>
    <dgm:pt modelId="{46066DAB-EB53-4FB8-ABCC-04B59A70B051}">
      <dgm:prSet phldrT="[Text]"/>
      <dgm:spPr/>
      <dgm:t>
        <a:bodyPr/>
        <a:lstStyle/>
        <a:p>
          <a:r>
            <a:rPr lang="en-GB" dirty="0"/>
            <a:t>Professional and Academic</a:t>
          </a:r>
        </a:p>
      </dgm:t>
    </dgm:pt>
    <dgm:pt modelId="{1AA2104E-627E-48D1-AB63-082D03968FED}" type="parTrans" cxnId="{1FAEFA52-A75F-4E74-A7B6-3EC1CC9202B6}">
      <dgm:prSet/>
      <dgm:spPr/>
      <dgm:t>
        <a:bodyPr/>
        <a:lstStyle/>
        <a:p>
          <a:endParaRPr lang="en-GB"/>
        </a:p>
      </dgm:t>
    </dgm:pt>
    <dgm:pt modelId="{78C2927F-2BD3-4AFD-9021-D0CAE6FE15C9}" type="sibTrans" cxnId="{1FAEFA52-A75F-4E74-A7B6-3EC1CC9202B6}">
      <dgm:prSet/>
      <dgm:spPr/>
      <dgm:t>
        <a:bodyPr/>
        <a:lstStyle/>
        <a:p>
          <a:endParaRPr lang="en-GB"/>
        </a:p>
      </dgm:t>
    </dgm:pt>
    <dgm:pt modelId="{C673C389-F246-4AB1-8909-E595F21D52A1}">
      <dgm:prSet phldrT="[Text]"/>
      <dgm:spPr/>
      <dgm:t>
        <a:bodyPr/>
        <a:lstStyle/>
        <a:p>
          <a:r>
            <a:rPr lang="en-GB" dirty="0"/>
            <a:t>Subject Days</a:t>
          </a:r>
        </a:p>
      </dgm:t>
    </dgm:pt>
    <dgm:pt modelId="{7AF1DBBE-DDA5-42E3-B822-D1CA42E30B9D}" type="parTrans" cxnId="{BAD3F563-A7D9-4BEA-93F9-2C1CA6C01386}">
      <dgm:prSet/>
      <dgm:spPr/>
      <dgm:t>
        <a:bodyPr/>
        <a:lstStyle/>
        <a:p>
          <a:endParaRPr lang="en-GB"/>
        </a:p>
      </dgm:t>
    </dgm:pt>
    <dgm:pt modelId="{B4D6F80D-13D4-4E39-AE18-598CA3652253}" type="sibTrans" cxnId="{BAD3F563-A7D9-4BEA-93F9-2C1CA6C01386}">
      <dgm:prSet/>
      <dgm:spPr/>
      <dgm:t>
        <a:bodyPr/>
        <a:lstStyle/>
        <a:p>
          <a:endParaRPr lang="en-GB"/>
        </a:p>
      </dgm:t>
    </dgm:pt>
    <dgm:pt modelId="{D1C9E765-A403-458C-949E-5898F1AC01C6}">
      <dgm:prSet phldrT="[Text]"/>
      <dgm:spPr/>
      <dgm:t>
        <a:bodyPr/>
        <a:lstStyle/>
        <a:p>
          <a:r>
            <a:rPr lang="en-GB" dirty="0"/>
            <a:t>Focused </a:t>
          </a:r>
          <a:r>
            <a:rPr lang="en-GB" dirty="0" err="1"/>
            <a:t>Obserations</a:t>
          </a:r>
          <a:r>
            <a:rPr lang="en-GB" dirty="0"/>
            <a:t> </a:t>
          </a:r>
        </a:p>
      </dgm:t>
    </dgm:pt>
    <dgm:pt modelId="{3EBCB3B6-9847-4093-BF05-7789D3389D11}" type="parTrans" cxnId="{1F4525FB-F8D9-4B2F-AD1F-2CC8B80B8786}">
      <dgm:prSet/>
      <dgm:spPr/>
      <dgm:t>
        <a:bodyPr/>
        <a:lstStyle/>
        <a:p>
          <a:endParaRPr lang="en-GB"/>
        </a:p>
      </dgm:t>
    </dgm:pt>
    <dgm:pt modelId="{DD5E0A43-2A22-4D4F-AE4B-4A3C3342BD2E}" type="sibTrans" cxnId="{1F4525FB-F8D9-4B2F-AD1F-2CC8B80B8786}">
      <dgm:prSet/>
      <dgm:spPr/>
      <dgm:t>
        <a:bodyPr/>
        <a:lstStyle/>
        <a:p>
          <a:endParaRPr lang="en-GB"/>
        </a:p>
      </dgm:t>
    </dgm:pt>
    <dgm:pt modelId="{D67C58D5-3CA6-4A7F-8C5E-A194584A28EB}">
      <dgm:prSet phldrT="[Text]"/>
      <dgm:spPr/>
      <dgm:t>
        <a:bodyPr/>
        <a:lstStyle/>
        <a:p>
          <a:r>
            <a:rPr lang="en-GB" dirty="0"/>
            <a:t>Talk-</a:t>
          </a:r>
          <a:r>
            <a:rPr lang="en-GB" dirty="0" err="1"/>
            <a:t>Thrus</a:t>
          </a:r>
          <a:endParaRPr lang="en-GB" dirty="0"/>
        </a:p>
      </dgm:t>
    </dgm:pt>
    <dgm:pt modelId="{02A47F8A-050B-43EE-9D2A-F7E6562536E2}" type="parTrans" cxnId="{E16FB880-CDD1-4E8E-929B-6CF50F77F8C4}">
      <dgm:prSet/>
      <dgm:spPr/>
      <dgm:t>
        <a:bodyPr/>
        <a:lstStyle/>
        <a:p>
          <a:endParaRPr lang="en-GB"/>
        </a:p>
      </dgm:t>
    </dgm:pt>
    <dgm:pt modelId="{5B722EE1-8660-4F3F-AF26-5E5A87EFFE9C}" type="sibTrans" cxnId="{E16FB880-CDD1-4E8E-929B-6CF50F77F8C4}">
      <dgm:prSet/>
      <dgm:spPr/>
      <dgm:t>
        <a:bodyPr/>
        <a:lstStyle/>
        <a:p>
          <a:endParaRPr lang="en-GB"/>
        </a:p>
      </dgm:t>
    </dgm:pt>
    <dgm:pt modelId="{2CD5E143-27A1-4297-AF39-3B8B8A57A0AD}" type="pres">
      <dgm:prSet presAssocID="{3292FFE0-7C76-4F27-8914-3973E17EE2EF}" presName="cycleMatrixDiagram" presStyleCnt="0">
        <dgm:presLayoutVars>
          <dgm:chMax val="1"/>
          <dgm:dir/>
          <dgm:animLvl val="lvl"/>
          <dgm:resizeHandles val="exact"/>
        </dgm:presLayoutVars>
      </dgm:prSet>
      <dgm:spPr/>
    </dgm:pt>
    <dgm:pt modelId="{E49D3190-DF2E-4989-B01D-A7D978ADAB80}" type="pres">
      <dgm:prSet presAssocID="{3292FFE0-7C76-4F27-8914-3973E17EE2EF}" presName="children" presStyleCnt="0"/>
      <dgm:spPr/>
    </dgm:pt>
    <dgm:pt modelId="{C50757FF-3A17-4383-B964-55FC48A7DE6D}" type="pres">
      <dgm:prSet presAssocID="{3292FFE0-7C76-4F27-8914-3973E17EE2EF}" presName="child1group" presStyleCnt="0"/>
      <dgm:spPr/>
    </dgm:pt>
    <dgm:pt modelId="{A73B190B-604A-4AA6-ABD1-7D40651E1345}" type="pres">
      <dgm:prSet presAssocID="{3292FFE0-7C76-4F27-8914-3973E17EE2EF}" presName="child1" presStyleLbl="bgAcc1" presStyleIdx="0" presStyleCnt="4"/>
      <dgm:spPr/>
    </dgm:pt>
    <dgm:pt modelId="{7BDAEF0E-2C27-48D2-8594-DBE68888D00A}" type="pres">
      <dgm:prSet presAssocID="{3292FFE0-7C76-4F27-8914-3973E17EE2EF}" presName="child1Text" presStyleLbl="bgAcc1" presStyleIdx="0" presStyleCnt="4">
        <dgm:presLayoutVars>
          <dgm:bulletEnabled val="1"/>
        </dgm:presLayoutVars>
      </dgm:prSet>
      <dgm:spPr/>
    </dgm:pt>
    <dgm:pt modelId="{92CC1A62-AE86-4E07-93B8-3F5E01978F09}" type="pres">
      <dgm:prSet presAssocID="{3292FFE0-7C76-4F27-8914-3973E17EE2EF}" presName="child2group" presStyleCnt="0"/>
      <dgm:spPr/>
    </dgm:pt>
    <dgm:pt modelId="{76BD988A-D7B2-4961-9190-F025955D664D}" type="pres">
      <dgm:prSet presAssocID="{3292FFE0-7C76-4F27-8914-3973E17EE2EF}" presName="child2" presStyleLbl="bgAcc1" presStyleIdx="1" presStyleCnt="4"/>
      <dgm:spPr/>
    </dgm:pt>
    <dgm:pt modelId="{8830C981-7A47-4E05-90BE-9E6F76CD7DE7}" type="pres">
      <dgm:prSet presAssocID="{3292FFE0-7C76-4F27-8914-3973E17EE2EF}" presName="child2Text" presStyleLbl="bgAcc1" presStyleIdx="1" presStyleCnt="4">
        <dgm:presLayoutVars>
          <dgm:bulletEnabled val="1"/>
        </dgm:presLayoutVars>
      </dgm:prSet>
      <dgm:spPr/>
    </dgm:pt>
    <dgm:pt modelId="{13DBFD48-57DD-41F4-8062-F4FB282BB0BD}" type="pres">
      <dgm:prSet presAssocID="{3292FFE0-7C76-4F27-8914-3973E17EE2EF}" presName="child3group" presStyleCnt="0"/>
      <dgm:spPr/>
    </dgm:pt>
    <dgm:pt modelId="{2A91BCEF-4E8B-4CA6-B401-B0A3D4362EC8}" type="pres">
      <dgm:prSet presAssocID="{3292FFE0-7C76-4F27-8914-3973E17EE2EF}" presName="child3" presStyleLbl="bgAcc1" presStyleIdx="2" presStyleCnt="4"/>
      <dgm:spPr/>
    </dgm:pt>
    <dgm:pt modelId="{38780A01-23B0-4D80-8D93-40942EFAFE39}" type="pres">
      <dgm:prSet presAssocID="{3292FFE0-7C76-4F27-8914-3973E17EE2EF}" presName="child3Text" presStyleLbl="bgAcc1" presStyleIdx="2" presStyleCnt="4">
        <dgm:presLayoutVars>
          <dgm:bulletEnabled val="1"/>
        </dgm:presLayoutVars>
      </dgm:prSet>
      <dgm:spPr/>
    </dgm:pt>
    <dgm:pt modelId="{BCF41F93-BE70-4C19-912D-3C60158C36CF}" type="pres">
      <dgm:prSet presAssocID="{3292FFE0-7C76-4F27-8914-3973E17EE2EF}" presName="child4group" presStyleCnt="0"/>
      <dgm:spPr/>
    </dgm:pt>
    <dgm:pt modelId="{D1F86961-AD9C-44FD-856A-06C86A837E4F}" type="pres">
      <dgm:prSet presAssocID="{3292FFE0-7C76-4F27-8914-3973E17EE2EF}" presName="child4" presStyleLbl="bgAcc1" presStyleIdx="3" presStyleCnt="4"/>
      <dgm:spPr/>
    </dgm:pt>
    <dgm:pt modelId="{2898A08A-7774-4EEF-BE57-BDF535E2E3DC}" type="pres">
      <dgm:prSet presAssocID="{3292FFE0-7C76-4F27-8914-3973E17EE2EF}" presName="child4Text" presStyleLbl="bgAcc1" presStyleIdx="3" presStyleCnt="4">
        <dgm:presLayoutVars>
          <dgm:bulletEnabled val="1"/>
        </dgm:presLayoutVars>
      </dgm:prSet>
      <dgm:spPr/>
    </dgm:pt>
    <dgm:pt modelId="{DFFE0BB9-02AA-4241-9B86-131C5FB8EC6F}" type="pres">
      <dgm:prSet presAssocID="{3292FFE0-7C76-4F27-8914-3973E17EE2EF}" presName="childPlaceholder" presStyleCnt="0"/>
      <dgm:spPr/>
    </dgm:pt>
    <dgm:pt modelId="{3AB90834-F47C-4F55-AFBA-C5DCC53BDCA5}" type="pres">
      <dgm:prSet presAssocID="{3292FFE0-7C76-4F27-8914-3973E17EE2EF}" presName="circle" presStyleCnt="0"/>
      <dgm:spPr/>
    </dgm:pt>
    <dgm:pt modelId="{74440C81-57E5-4B33-A92E-BFAB2D5F2637}" type="pres">
      <dgm:prSet presAssocID="{3292FFE0-7C76-4F27-8914-3973E17EE2EF}" presName="quadrant1" presStyleLbl="node1" presStyleIdx="0" presStyleCnt="4" custLinFactNeighborY="-2393">
        <dgm:presLayoutVars>
          <dgm:chMax val="1"/>
          <dgm:bulletEnabled val="1"/>
        </dgm:presLayoutVars>
      </dgm:prSet>
      <dgm:spPr/>
    </dgm:pt>
    <dgm:pt modelId="{4DC5DD96-1C1D-4953-99BF-3E7833B5C9B1}" type="pres">
      <dgm:prSet presAssocID="{3292FFE0-7C76-4F27-8914-3973E17EE2EF}" presName="quadrant2" presStyleLbl="node1" presStyleIdx="1" presStyleCnt="4" custLinFactNeighborY="-2393">
        <dgm:presLayoutVars>
          <dgm:chMax val="1"/>
          <dgm:bulletEnabled val="1"/>
        </dgm:presLayoutVars>
      </dgm:prSet>
      <dgm:spPr/>
    </dgm:pt>
    <dgm:pt modelId="{E1311C21-978A-47B5-9C8A-1AA2A4CFA585}" type="pres">
      <dgm:prSet presAssocID="{3292FFE0-7C76-4F27-8914-3973E17EE2EF}" presName="quadrant3" presStyleLbl="node1" presStyleIdx="2" presStyleCnt="4">
        <dgm:presLayoutVars>
          <dgm:chMax val="1"/>
          <dgm:bulletEnabled val="1"/>
        </dgm:presLayoutVars>
      </dgm:prSet>
      <dgm:spPr/>
    </dgm:pt>
    <dgm:pt modelId="{32783886-C64D-47C0-AD67-985EDFBFB48E}" type="pres">
      <dgm:prSet presAssocID="{3292FFE0-7C76-4F27-8914-3973E17EE2EF}" presName="quadrant4" presStyleLbl="node1" presStyleIdx="3" presStyleCnt="4">
        <dgm:presLayoutVars>
          <dgm:chMax val="1"/>
          <dgm:bulletEnabled val="1"/>
        </dgm:presLayoutVars>
      </dgm:prSet>
      <dgm:spPr/>
    </dgm:pt>
    <dgm:pt modelId="{212216E4-B0E7-4B1C-B6B5-FC23982DE367}" type="pres">
      <dgm:prSet presAssocID="{3292FFE0-7C76-4F27-8914-3973E17EE2EF}" presName="quadrantPlaceholder" presStyleCnt="0"/>
      <dgm:spPr/>
    </dgm:pt>
    <dgm:pt modelId="{E3514252-50A2-4B8B-87B9-703D3ACA94C5}" type="pres">
      <dgm:prSet presAssocID="{3292FFE0-7C76-4F27-8914-3973E17EE2EF}" presName="center1" presStyleLbl="fgShp" presStyleIdx="0" presStyleCnt="2"/>
      <dgm:spPr/>
    </dgm:pt>
    <dgm:pt modelId="{BA30A4EF-FC01-4075-B863-268CFE23F8A2}" type="pres">
      <dgm:prSet presAssocID="{3292FFE0-7C76-4F27-8914-3973E17EE2EF}" presName="center2" presStyleLbl="fgShp" presStyleIdx="1" presStyleCnt="2"/>
      <dgm:spPr/>
    </dgm:pt>
  </dgm:ptLst>
  <dgm:cxnLst>
    <dgm:cxn modelId="{924AE906-1809-4268-B12B-A0C7B680FFD3}" type="presOf" srcId="{DF61E835-CEA0-4234-A94E-F8BD8173CC7B}" destId="{7BDAEF0E-2C27-48D2-8594-DBE68888D00A}" srcOrd="1" destOrd="0" presId="urn:microsoft.com/office/officeart/2005/8/layout/cycle4"/>
    <dgm:cxn modelId="{8A9D351D-A2BD-4AF9-A83D-8EC45B940CD1}" type="presOf" srcId="{46066DAB-EB53-4FB8-ABCC-04B59A70B051}" destId="{38780A01-23B0-4D80-8D93-40942EFAFE39}" srcOrd="1" destOrd="0" presId="urn:microsoft.com/office/officeart/2005/8/layout/cycle4"/>
    <dgm:cxn modelId="{D84BC127-5386-4CB2-BFDF-CA94CF528D1D}" srcId="{3292FFE0-7C76-4F27-8914-3973E17EE2EF}" destId="{E90461BF-6F11-4887-B454-25B5BD65AA1E}" srcOrd="3" destOrd="0" parTransId="{ACF652EC-23D4-4D64-B13F-3809FA607196}" sibTransId="{D2401CB6-568E-40CE-A31A-32AE554872E9}"/>
    <dgm:cxn modelId="{3F1AAA2C-EB82-403C-8FF8-F09906AA3B0B}" srcId="{3292FFE0-7C76-4F27-8914-3973E17EE2EF}" destId="{6A6CADDC-72B7-439E-9E2F-CB305670963F}" srcOrd="0" destOrd="0" parTransId="{EC4B00DC-57FF-46A4-A477-996F93D7F4E6}" sibTransId="{FA211A17-6A2C-4394-A114-A0766378494E}"/>
    <dgm:cxn modelId="{0A81DB37-AE3F-4BA9-BF02-BD50048174FD}" type="presOf" srcId="{74F9A0D2-2E01-44A8-BDC7-5B8F6581DCFC}" destId="{4DC5DD96-1C1D-4953-99BF-3E7833B5C9B1}" srcOrd="0" destOrd="0" presId="urn:microsoft.com/office/officeart/2005/8/layout/cycle4"/>
    <dgm:cxn modelId="{02F5225F-D623-4E0C-8DB9-34BB338DF8F1}" type="presOf" srcId="{E90461BF-6F11-4887-B454-25B5BD65AA1E}" destId="{32783886-C64D-47C0-AD67-985EDFBFB48E}" srcOrd="0" destOrd="0" presId="urn:microsoft.com/office/officeart/2005/8/layout/cycle4"/>
    <dgm:cxn modelId="{0D35FF41-F9D1-4F1C-AD17-AF99AFD391FD}" type="presOf" srcId="{5A417409-7C4D-4459-9156-A12BA673584C}" destId="{76BD988A-D7B2-4961-9190-F025955D664D}" srcOrd="0" destOrd="0" presId="urn:microsoft.com/office/officeart/2005/8/layout/cycle4"/>
    <dgm:cxn modelId="{BAD3F563-A7D9-4BEA-93F9-2C1CA6C01386}" srcId="{E2AEF2FD-5882-4F2A-90C0-3381C3DF6E1C}" destId="{C673C389-F246-4AB1-8909-E595F21D52A1}" srcOrd="1" destOrd="0" parTransId="{7AF1DBBE-DDA5-42E3-B822-D1CA42E30B9D}" sibTransId="{B4D6F80D-13D4-4E39-AE18-598CA3652253}"/>
    <dgm:cxn modelId="{1FAEFA52-A75F-4E74-A7B6-3EC1CC9202B6}" srcId="{E2AEF2FD-5882-4F2A-90C0-3381C3DF6E1C}" destId="{46066DAB-EB53-4FB8-ABCC-04B59A70B051}" srcOrd="0" destOrd="0" parTransId="{1AA2104E-627E-48D1-AB63-082D03968FED}" sibTransId="{78C2927F-2BD3-4AFD-9021-D0CAE6FE15C9}"/>
    <dgm:cxn modelId="{6F7BB473-799A-4EAF-975E-5D6D17034100}" type="presOf" srcId="{C673C389-F246-4AB1-8909-E595F21D52A1}" destId="{2A91BCEF-4E8B-4CA6-B401-B0A3D4362EC8}" srcOrd="0" destOrd="1" presId="urn:microsoft.com/office/officeart/2005/8/layout/cycle4"/>
    <dgm:cxn modelId="{F27F245A-9BBB-4CA9-A4A0-4BAB4D9F4ECB}" srcId="{3292FFE0-7C76-4F27-8914-3973E17EE2EF}" destId="{74F9A0D2-2E01-44A8-BDC7-5B8F6581DCFC}" srcOrd="1" destOrd="0" parTransId="{DB2D0A54-B755-4769-90B6-66500FC3A8F3}" sibTransId="{8086B4ED-24CA-4778-BCD0-201BD6CF8E9C}"/>
    <dgm:cxn modelId="{F3CCC27B-1052-40BA-BA29-5362EEE9E144}" type="presOf" srcId="{8A996CB8-CB59-49FB-B091-A1BAEC05C0BC}" destId="{A73B190B-604A-4AA6-ABD1-7D40651E1345}" srcOrd="0" destOrd="1" presId="urn:microsoft.com/office/officeart/2005/8/layout/cycle4"/>
    <dgm:cxn modelId="{DC95A57C-E053-472B-A0BD-053D6C1AC36B}" srcId="{3292FFE0-7C76-4F27-8914-3973E17EE2EF}" destId="{E2AEF2FD-5882-4F2A-90C0-3381C3DF6E1C}" srcOrd="2" destOrd="0" parTransId="{A0A80220-F96A-41DF-BC04-517675588665}" sibTransId="{BA992C1A-9B36-4223-82AE-62FA153F3AF1}"/>
    <dgm:cxn modelId="{3732D17C-CAF7-4AD7-A91E-DD7F181ACB02}" type="presOf" srcId="{D1C9E765-A403-458C-949E-5898F1AC01C6}" destId="{2898A08A-7774-4EEF-BE57-BDF535E2E3DC}" srcOrd="1" destOrd="0" presId="urn:microsoft.com/office/officeart/2005/8/layout/cycle4"/>
    <dgm:cxn modelId="{E16FB880-CDD1-4E8E-929B-6CF50F77F8C4}" srcId="{E90461BF-6F11-4887-B454-25B5BD65AA1E}" destId="{D67C58D5-3CA6-4A7F-8C5E-A194584A28EB}" srcOrd="1" destOrd="0" parTransId="{02A47F8A-050B-43EE-9D2A-F7E6562536E2}" sibTransId="{5B722EE1-8660-4F3F-AF26-5E5A87EFFE9C}"/>
    <dgm:cxn modelId="{C8FB9083-3E25-4D35-BD58-FD14E5526FFB}" type="presOf" srcId="{D1C9E765-A403-458C-949E-5898F1AC01C6}" destId="{D1F86961-AD9C-44FD-856A-06C86A837E4F}" srcOrd="0" destOrd="0" presId="urn:microsoft.com/office/officeart/2005/8/layout/cycle4"/>
    <dgm:cxn modelId="{214E0785-FDDF-4F65-9A97-D437E12FF49B}" type="presOf" srcId="{6A6CADDC-72B7-439E-9E2F-CB305670963F}" destId="{74440C81-57E5-4B33-A92E-BFAB2D5F2637}" srcOrd="0" destOrd="0" presId="urn:microsoft.com/office/officeart/2005/8/layout/cycle4"/>
    <dgm:cxn modelId="{3EB0989F-EC70-4F00-9EAD-2BEFE10B2066}" type="presOf" srcId="{DF61E835-CEA0-4234-A94E-F8BD8173CC7B}" destId="{A73B190B-604A-4AA6-ABD1-7D40651E1345}" srcOrd="0" destOrd="0" presId="urn:microsoft.com/office/officeart/2005/8/layout/cycle4"/>
    <dgm:cxn modelId="{8C3DB5AB-BC50-42AD-A820-9140C91439C9}" srcId="{6A6CADDC-72B7-439E-9E2F-CB305670963F}" destId="{8A996CB8-CB59-49FB-B091-A1BAEC05C0BC}" srcOrd="1" destOrd="0" parTransId="{A7EE8CBA-1C1F-4C95-8951-BB762E54D8C2}" sibTransId="{C9E7D537-178C-4373-9D62-BD8646D5DA84}"/>
    <dgm:cxn modelId="{925DF5AF-1138-4BAF-8D27-59798A1F8A22}" type="presOf" srcId="{D67C58D5-3CA6-4A7F-8C5E-A194584A28EB}" destId="{2898A08A-7774-4EEF-BE57-BDF535E2E3DC}" srcOrd="1" destOrd="1" presId="urn:microsoft.com/office/officeart/2005/8/layout/cycle4"/>
    <dgm:cxn modelId="{144170C3-0FEC-4F78-8D40-73B42366F4EB}" srcId="{6A6CADDC-72B7-439E-9E2F-CB305670963F}" destId="{DF61E835-CEA0-4234-A94E-F8BD8173CC7B}" srcOrd="0" destOrd="0" parTransId="{F11EF48B-63AE-415F-9FEF-EB473163A1E3}" sibTransId="{DB476CD3-BDBD-48EF-8ABD-D0A9FC27526B}"/>
    <dgm:cxn modelId="{A48E62D6-C659-4258-ADBD-F8953AAC50BE}" type="presOf" srcId="{8A996CB8-CB59-49FB-B091-A1BAEC05C0BC}" destId="{7BDAEF0E-2C27-48D2-8594-DBE68888D00A}" srcOrd="1" destOrd="1" presId="urn:microsoft.com/office/officeart/2005/8/layout/cycle4"/>
    <dgm:cxn modelId="{AD9B5FDD-AD54-48AE-BEF8-07C520D980B0}" type="presOf" srcId="{3292FFE0-7C76-4F27-8914-3973E17EE2EF}" destId="{2CD5E143-27A1-4297-AF39-3B8B8A57A0AD}" srcOrd="0" destOrd="0" presId="urn:microsoft.com/office/officeart/2005/8/layout/cycle4"/>
    <dgm:cxn modelId="{81D1F0E0-2DA2-404A-86AE-9B032A86C7A8}" type="presOf" srcId="{09B9BA7F-E37C-41F8-A876-93088EEE7E60}" destId="{8830C981-7A47-4E05-90BE-9E6F76CD7DE7}" srcOrd="1" destOrd="1" presId="urn:microsoft.com/office/officeart/2005/8/layout/cycle4"/>
    <dgm:cxn modelId="{8CD370E3-0253-4234-8058-BFEB32E39491}" type="presOf" srcId="{5A417409-7C4D-4459-9156-A12BA673584C}" destId="{8830C981-7A47-4E05-90BE-9E6F76CD7DE7}" srcOrd="1" destOrd="0" presId="urn:microsoft.com/office/officeart/2005/8/layout/cycle4"/>
    <dgm:cxn modelId="{7A7B5DE9-42BC-4710-9AC1-23C752BBFC13}" type="presOf" srcId="{09B9BA7F-E37C-41F8-A876-93088EEE7E60}" destId="{76BD988A-D7B2-4961-9190-F025955D664D}" srcOrd="0" destOrd="1" presId="urn:microsoft.com/office/officeart/2005/8/layout/cycle4"/>
    <dgm:cxn modelId="{451F08EB-96A3-439D-B2AC-339AC2CBB851}" srcId="{74F9A0D2-2E01-44A8-BDC7-5B8F6581DCFC}" destId="{09B9BA7F-E37C-41F8-A876-93088EEE7E60}" srcOrd="1" destOrd="0" parTransId="{18361AC5-F2E2-47F3-806C-F22436233D76}" sibTransId="{B3073CA6-2066-42B2-B23D-4BE11D1A1F0A}"/>
    <dgm:cxn modelId="{92880DEB-0D7B-4AC2-9D09-A4299A70DAE0}" type="presOf" srcId="{C673C389-F246-4AB1-8909-E595F21D52A1}" destId="{38780A01-23B0-4D80-8D93-40942EFAFE39}" srcOrd="1" destOrd="1" presId="urn:microsoft.com/office/officeart/2005/8/layout/cycle4"/>
    <dgm:cxn modelId="{DD4F09EC-4BAC-4635-9262-D496C6AE6FE4}" srcId="{74F9A0D2-2E01-44A8-BDC7-5B8F6581DCFC}" destId="{5A417409-7C4D-4459-9156-A12BA673584C}" srcOrd="0" destOrd="0" parTransId="{BB9A6C4C-E178-4430-9B5E-4E3248D579BE}" sibTransId="{D7431AA1-9391-4A30-A3E8-288ED27B774D}"/>
    <dgm:cxn modelId="{1F4525FB-F8D9-4B2F-AD1F-2CC8B80B8786}" srcId="{E90461BF-6F11-4887-B454-25B5BD65AA1E}" destId="{D1C9E765-A403-458C-949E-5898F1AC01C6}" srcOrd="0" destOrd="0" parTransId="{3EBCB3B6-9847-4093-BF05-7789D3389D11}" sibTransId="{DD5E0A43-2A22-4D4F-AE4B-4A3C3342BD2E}"/>
    <dgm:cxn modelId="{ADDA13FC-A942-419C-823E-7E3091E980BA}" type="presOf" srcId="{46066DAB-EB53-4FB8-ABCC-04B59A70B051}" destId="{2A91BCEF-4E8B-4CA6-B401-B0A3D4362EC8}" srcOrd="0" destOrd="0" presId="urn:microsoft.com/office/officeart/2005/8/layout/cycle4"/>
    <dgm:cxn modelId="{CC1B57FD-68EE-4DCB-B333-65E31CF2E888}" type="presOf" srcId="{E2AEF2FD-5882-4F2A-90C0-3381C3DF6E1C}" destId="{E1311C21-978A-47B5-9C8A-1AA2A4CFA585}" srcOrd="0" destOrd="0" presId="urn:microsoft.com/office/officeart/2005/8/layout/cycle4"/>
    <dgm:cxn modelId="{F8AC49FF-7D76-459B-BCF4-46F0D63F7688}" type="presOf" srcId="{D67C58D5-3CA6-4A7F-8C5E-A194584A28EB}" destId="{D1F86961-AD9C-44FD-856A-06C86A837E4F}" srcOrd="0" destOrd="1" presId="urn:microsoft.com/office/officeart/2005/8/layout/cycle4"/>
    <dgm:cxn modelId="{BB2FF2CA-2465-421B-96F6-CFC845A69421}" type="presParOf" srcId="{2CD5E143-27A1-4297-AF39-3B8B8A57A0AD}" destId="{E49D3190-DF2E-4989-B01D-A7D978ADAB80}" srcOrd="0" destOrd="0" presId="urn:microsoft.com/office/officeart/2005/8/layout/cycle4"/>
    <dgm:cxn modelId="{B7202921-07B7-42BB-BBF2-FE99FD0F7075}" type="presParOf" srcId="{E49D3190-DF2E-4989-B01D-A7D978ADAB80}" destId="{C50757FF-3A17-4383-B964-55FC48A7DE6D}" srcOrd="0" destOrd="0" presId="urn:microsoft.com/office/officeart/2005/8/layout/cycle4"/>
    <dgm:cxn modelId="{A0B33924-2933-43EF-9208-86141FE43B74}" type="presParOf" srcId="{C50757FF-3A17-4383-B964-55FC48A7DE6D}" destId="{A73B190B-604A-4AA6-ABD1-7D40651E1345}" srcOrd="0" destOrd="0" presId="urn:microsoft.com/office/officeart/2005/8/layout/cycle4"/>
    <dgm:cxn modelId="{2B56D73A-21B2-4FA1-8192-0EA8F33B1156}" type="presParOf" srcId="{C50757FF-3A17-4383-B964-55FC48A7DE6D}" destId="{7BDAEF0E-2C27-48D2-8594-DBE68888D00A}" srcOrd="1" destOrd="0" presId="urn:microsoft.com/office/officeart/2005/8/layout/cycle4"/>
    <dgm:cxn modelId="{965FBEEB-1FFD-494D-A85B-0ABDB846EDD9}" type="presParOf" srcId="{E49D3190-DF2E-4989-B01D-A7D978ADAB80}" destId="{92CC1A62-AE86-4E07-93B8-3F5E01978F09}" srcOrd="1" destOrd="0" presId="urn:microsoft.com/office/officeart/2005/8/layout/cycle4"/>
    <dgm:cxn modelId="{AE304181-663A-467A-9186-C9FEAAE38AE3}" type="presParOf" srcId="{92CC1A62-AE86-4E07-93B8-3F5E01978F09}" destId="{76BD988A-D7B2-4961-9190-F025955D664D}" srcOrd="0" destOrd="0" presId="urn:microsoft.com/office/officeart/2005/8/layout/cycle4"/>
    <dgm:cxn modelId="{54C63F6B-2892-4B2D-B68B-F38DC4C0E9B0}" type="presParOf" srcId="{92CC1A62-AE86-4E07-93B8-3F5E01978F09}" destId="{8830C981-7A47-4E05-90BE-9E6F76CD7DE7}" srcOrd="1" destOrd="0" presId="urn:microsoft.com/office/officeart/2005/8/layout/cycle4"/>
    <dgm:cxn modelId="{AE207F96-DA13-4B23-8552-7DE5C1BB50DF}" type="presParOf" srcId="{E49D3190-DF2E-4989-B01D-A7D978ADAB80}" destId="{13DBFD48-57DD-41F4-8062-F4FB282BB0BD}" srcOrd="2" destOrd="0" presId="urn:microsoft.com/office/officeart/2005/8/layout/cycle4"/>
    <dgm:cxn modelId="{5800E60B-DEAA-40E8-9F4C-E6890388C91F}" type="presParOf" srcId="{13DBFD48-57DD-41F4-8062-F4FB282BB0BD}" destId="{2A91BCEF-4E8B-4CA6-B401-B0A3D4362EC8}" srcOrd="0" destOrd="0" presId="urn:microsoft.com/office/officeart/2005/8/layout/cycle4"/>
    <dgm:cxn modelId="{BD47B439-E259-4511-BA8E-9B2CBCB73B31}" type="presParOf" srcId="{13DBFD48-57DD-41F4-8062-F4FB282BB0BD}" destId="{38780A01-23B0-4D80-8D93-40942EFAFE39}" srcOrd="1" destOrd="0" presId="urn:microsoft.com/office/officeart/2005/8/layout/cycle4"/>
    <dgm:cxn modelId="{2144386D-43EA-4FD3-84B7-68DD76BF6C9B}" type="presParOf" srcId="{E49D3190-DF2E-4989-B01D-A7D978ADAB80}" destId="{BCF41F93-BE70-4C19-912D-3C60158C36CF}" srcOrd="3" destOrd="0" presId="urn:microsoft.com/office/officeart/2005/8/layout/cycle4"/>
    <dgm:cxn modelId="{A03A8585-0ABC-452D-BC54-13CD2C5E8ABB}" type="presParOf" srcId="{BCF41F93-BE70-4C19-912D-3C60158C36CF}" destId="{D1F86961-AD9C-44FD-856A-06C86A837E4F}" srcOrd="0" destOrd="0" presId="urn:microsoft.com/office/officeart/2005/8/layout/cycle4"/>
    <dgm:cxn modelId="{EA4382DA-90B6-44D4-BB3A-CD7076EDFCEB}" type="presParOf" srcId="{BCF41F93-BE70-4C19-912D-3C60158C36CF}" destId="{2898A08A-7774-4EEF-BE57-BDF535E2E3DC}" srcOrd="1" destOrd="0" presId="urn:microsoft.com/office/officeart/2005/8/layout/cycle4"/>
    <dgm:cxn modelId="{F8B18FBA-A90D-4C1F-AA69-8578A1F08C97}" type="presParOf" srcId="{E49D3190-DF2E-4989-B01D-A7D978ADAB80}" destId="{DFFE0BB9-02AA-4241-9B86-131C5FB8EC6F}" srcOrd="4" destOrd="0" presId="urn:microsoft.com/office/officeart/2005/8/layout/cycle4"/>
    <dgm:cxn modelId="{7DFE6CCB-968A-4A7F-A63E-FA6DBA61B109}" type="presParOf" srcId="{2CD5E143-27A1-4297-AF39-3B8B8A57A0AD}" destId="{3AB90834-F47C-4F55-AFBA-C5DCC53BDCA5}" srcOrd="1" destOrd="0" presId="urn:microsoft.com/office/officeart/2005/8/layout/cycle4"/>
    <dgm:cxn modelId="{79D05E6E-D55F-467D-ABC4-B7FDFD1DF30C}" type="presParOf" srcId="{3AB90834-F47C-4F55-AFBA-C5DCC53BDCA5}" destId="{74440C81-57E5-4B33-A92E-BFAB2D5F2637}" srcOrd="0" destOrd="0" presId="urn:microsoft.com/office/officeart/2005/8/layout/cycle4"/>
    <dgm:cxn modelId="{7C12DE03-B3DC-4A52-83CA-E169E47870A0}" type="presParOf" srcId="{3AB90834-F47C-4F55-AFBA-C5DCC53BDCA5}" destId="{4DC5DD96-1C1D-4953-99BF-3E7833B5C9B1}" srcOrd="1" destOrd="0" presId="urn:microsoft.com/office/officeart/2005/8/layout/cycle4"/>
    <dgm:cxn modelId="{D3196A79-4085-4727-BF82-B4CDBAFDB503}" type="presParOf" srcId="{3AB90834-F47C-4F55-AFBA-C5DCC53BDCA5}" destId="{E1311C21-978A-47B5-9C8A-1AA2A4CFA585}" srcOrd="2" destOrd="0" presId="urn:microsoft.com/office/officeart/2005/8/layout/cycle4"/>
    <dgm:cxn modelId="{8A267037-6B67-45B9-BC51-04E26603EBC2}" type="presParOf" srcId="{3AB90834-F47C-4F55-AFBA-C5DCC53BDCA5}" destId="{32783886-C64D-47C0-AD67-985EDFBFB48E}" srcOrd="3" destOrd="0" presId="urn:microsoft.com/office/officeart/2005/8/layout/cycle4"/>
    <dgm:cxn modelId="{53775351-0BEF-4158-A1F5-AD32B49264A2}" type="presParOf" srcId="{3AB90834-F47C-4F55-AFBA-C5DCC53BDCA5}" destId="{212216E4-B0E7-4B1C-B6B5-FC23982DE367}" srcOrd="4" destOrd="0" presId="urn:microsoft.com/office/officeart/2005/8/layout/cycle4"/>
    <dgm:cxn modelId="{A6147E10-A4AA-48FF-9453-4DC44A2EB777}" type="presParOf" srcId="{2CD5E143-27A1-4297-AF39-3B8B8A57A0AD}" destId="{E3514252-50A2-4B8B-87B9-703D3ACA94C5}" srcOrd="2" destOrd="0" presId="urn:microsoft.com/office/officeart/2005/8/layout/cycle4"/>
    <dgm:cxn modelId="{895E36AB-8582-4EBB-BE1E-A3CA0D318A91}" type="presParOf" srcId="{2CD5E143-27A1-4297-AF39-3B8B8A57A0AD}" destId="{BA30A4EF-FC01-4075-B863-268CFE23F8A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C1551-CD86-43EC-AA28-EE89CED9914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3825D17F-38F5-4107-9BFE-ABE0BDA482DC}">
      <dgm:prSet phldrT="[Text]"/>
      <dgm:spPr/>
      <dgm:t>
        <a:bodyPr/>
        <a:lstStyle/>
        <a:p>
          <a:r>
            <a:rPr lang="en-GB" dirty="0"/>
            <a:t>University Weeks</a:t>
          </a:r>
        </a:p>
      </dgm:t>
    </dgm:pt>
    <dgm:pt modelId="{CE135FF1-3DAF-4DF8-BE8F-91694FD557F2}" type="parTrans" cxnId="{7A6A3496-CE7F-46B0-B8F0-B10D40A58905}">
      <dgm:prSet/>
      <dgm:spPr/>
      <dgm:t>
        <a:bodyPr/>
        <a:lstStyle/>
        <a:p>
          <a:endParaRPr lang="en-GB"/>
        </a:p>
      </dgm:t>
    </dgm:pt>
    <dgm:pt modelId="{FF6DF7B8-0EDD-4B95-AF64-55815270ED80}" type="sibTrans" cxnId="{7A6A3496-CE7F-46B0-B8F0-B10D40A58905}">
      <dgm:prSet/>
      <dgm:spPr/>
      <dgm:t>
        <a:bodyPr/>
        <a:lstStyle/>
        <a:p>
          <a:endParaRPr lang="en-GB"/>
        </a:p>
      </dgm:t>
    </dgm:pt>
    <dgm:pt modelId="{29A5B6C7-78B9-47B4-854B-28614B78C730}">
      <dgm:prSet phldrT="[Text]"/>
      <dgm:spPr/>
      <dgm:t>
        <a:bodyPr/>
        <a:lstStyle/>
        <a:p>
          <a:r>
            <a:rPr lang="en-GB" b="1" dirty="0"/>
            <a:t>Sessions</a:t>
          </a:r>
          <a:r>
            <a:rPr lang="en-GB" dirty="0"/>
            <a:t> on Behaviour and Relationships</a:t>
          </a:r>
        </a:p>
      </dgm:t>
    </dgm:pt>
    <dgm:pt modelId="{CC6D1FFD-B83D-4F75-A4B1-74AA04E7B7C9}" type="parTrans" cxnId="{431F4D1D-2B5A-4E0D-A915-239D69CCFABD}">
      <dgm:prSet/>
      <dgm:spPr/>
      <dgm:t>
        <a:bodyPr/>
        <a:lstStyle/>
        <a:p>
          <a:endParaRPr lang="en-GB"/>
        </a:p>
      </dgm:t>
    </dgm:pt>
    <dgm:pt modelId="{F0E606D4-DD62-4215-BA86-ED22D2A27B49}" type="sibTrans" cxnId="{431F4D1D-2B5A-4E0D-A915-239D69CCFABD}">
      <dgm:prSet/>
      <dgm:spPr/>
      <dgm:t>
        <a:bodyPr/>
        <a:lstStyle/>
        <a:p>
          <a:endParaRPr lang="en-GB"/>
        </a:p>
      </dgm:t>
    </dgm:pt>
    <dgm:pt modelId="{AB68ABAD-8A8C-425A-A766-3074A103AD3E}">
      <dgm:prSet phldrT="[Text]"/>
      <dgm:spPr/>
      <dgm:t>
        <a:bodyPr/>
        <a:lstStyle/>
        <a:p>
          <a:r>
            <a:rPr lang="en-GB" dirty="0"/>
            <a:t>CARD A</a:t>
          </a:r>
        </a:p>
      </dgm:t>
    </dgm:pt>
    <dgm:pt modelId="{4F52A403-53AA-4616-A4DD-76FB17624E1F}" type="parTrans" cxnId="{0F1399C4-4848-4207-A1C6-22E625B241A5}">
      <dgm:prSet/>
      <dgm:spPr/>
      <dgm:t>
        <a:bodyPr/>
        <a:lstStyle/>
        <a:p>
          <a:endParaRPr lang="en-GB"/>
        </a:p>
      </dgm:t>
    </dgm:pt>
    <dgm:pt modelId="{695BB665-C17E-47E6-855B-48EBFB7E7411}" type="sibTrans" cxnId="{0F1399C4-4848-4207-A1C6-22E625B241A5}">
      <dgm:prSet/>
      <dgm:spPr/>
      <dgm:t>
        <a:bodyPr/>
        <a:lstStyle/>
        <a:p>
          <a:endParaRPr lang="en-GB"/>
        </a:p>
      </dgm:t>
    </dgm:pt>
    <dgm:pt modelId="{7A759981-76EF-45B9-8885-FB906BD0D730}">
      <dgm:prSet phldrT="[Text]"/>
      <dgm:spPr/>
      <dgm:t>
        <a:bodyPr/>
        <a:lstStyle/>
        <a:p>
          <a:r>
            <a:rPr lang="en-GB" dirty="0"/>
            <a:t>Placement A</a:t>
          </a:r>
        </a:p>
      </dgm:t>
    </dgm:pt>
    <dgm:pt modelId="{3859C933-6946-4B3A-9417-B0BB6CC7E0D7}" type="parTrans" cxnId="{84D943B1-16AD-44B8-B40F-19C4AB6B0F07}">
      <dgm:prSet/>
      <dgm:spPr/>
      <dgm:t>
        <a:bodyPr/>
        <a:lstStyle/>
        <a:p>
          <a:endParaRPr lang="en-GB"/>
        </a:p>
      </dgm:t>
    </dgm:pt>
    <dgm:pt modelId="{CC39F1B7-EB2D-4343-A3BB-4C9CB17C316B}" type="sibTrans" cxnId="{84D943B1-16AD-44B8-B40F-19C4AB6B0F07}">
      <dgm:prSet/>
      <dgm:spPr/>
      <dgm:t>
        <a:bodyPr/>
        <a:lstStyle/>
        <a:p>
          <a:endParaRPr lang="en-GB"/>
        </a:p>
      </dgm:t>
    </dgm:pt>
    <dgm:pt modelId="{993E0AD7-0781-4B79-82A8-A4A008C62240}">
      <dgm:prSet phldrT="[Text]"/>
      <dgm:spPr/>
      <dgm:t>
        <a:bodyPr/>
        <a:lstStyle/>
        <a:p>
          <a:r>
            <a:rPr lang="en-GB" dirty="0" err="1"/>
            <a:t>TalkThru</a:t>
          </a:r>
          <a:endParaRPr lang="en-GB" dirty="0"/>
        </a:p>
      </dgm:t>
    </dgm:pt>
    <dgm:pt modelId="{824E6E42-ABD2-48DF-91DD-BA4AEC1F0921}" type="parTrans" cxnId="{F9277F72-BDBB-4A0F-98F3-ADDB6D1EF3B2}">
      <dgm:prSet/>
      <dgm:spPr/>
      <dgm:t>
        <a:bodyPr/>
        <a:lstStyle/>
        <a:p>
          <a:endParaRPr lang="en-GB"/>
        </a:p>
      </dgm:t>
    </dgm:pt>
    <dgm:pt modelId="{1175AFD1-16DE-420B-BD4A-D3875CC1F842}" type="sibTrans" cxnId="{F9277F72-BDBB-4A0F-98F3-ADDB6D1EF3B2}">
      <dgm:prSet/>
      <dgm:spPr/>
      <dgm:t>
        <a:bodyPr/>
        <a:lstStyle/>
        <a:p>
          <a:endParaRPr lang="en-GB"/>
        </a:p>
      </dgm:t>
    </dgm:pt>
    <dgm:pt modelId="{1DBD10AD-A17F-447B-934A-C27A236479F5}">
      <dgm:prSet phldrT="[Text]"/>
      <dgm:spPr/>
      <dgm:t>
        <a:bodyPr/>
        <a:lstStyle/>
        <a:p>
          <a:r>
            <a:rPr lang="en-GB" dirty="0"/>
            <a:t>Focused Observation</a:t>
          </a:r>
        </a:p>
      </dgm:t>
    </dgm:pt>
    <dgm:pt modelId="{382C2B6D-BAF2-4A92-B38B-F5308530CCC0}" type="parTrans" cxnId="{6BC5509F-6E7B-449E-AC71-22DF70460C8E}">
      <dgm:prSet/>
      <dgm:spPr/>
      <dgm:t>
        <a:bodyPr/>
        <a:lstStyle/>
        <a:p>
          <a:endParaRPr lang="en-GB"/>
        </a:p>
      </dgm:t>
    </dgm:pt>
    <dgm:pt modelId="{B4FC4D40-EDCB-45DB-BF72-CBD1BE43E865}" type="sibTrans" cxnId="{6BC5509F-6E7B-449E-AC71-22DF70460C8E}">
      <dgm:prSet/>
      <dgm:spPr/>
      <dgm:t>
        <a:bodyPr/>
        <a:lstStyle/>
        <a:p>
          <a:endParaRPr lang="en-GB"/>
        </a:p>
      </dgm:t>
    </dgm:pt>
    <dgm:pt modelId="{572F8D29-F52C-4F67-BD5C-2E0A9C6BFDAD}">
      <dgm:prSet phldrT="[Text]"/>
      <dgm:spPr/>
      <dgm:t>
        <a:bodyPr/>
        <a:lstStyle/>
        <a:p>
          <a:r>
            <a:rPr lang="en-GB" dirty="0"/>
            <a:t>University Weeks</a:t>
          </a:r>
        </a:p>
      </dgm:t>
    </dgm:pt>
    <dgm:pt modelId="{A5739D7F-A99D-4931-B21F-9D9404D0C0A2}" type="parTrans" cxnId="{2A79A1F2-2936-4475-B4B0-F1B3E085D063}">
      <dgm:prSet/>
      <dgm:spPr/>
      <dgm:t>
        <a:bodyPr/>
        <a:lstStyle/>
        <a:p>
          <a:endParaRPr lang="en-GB"/>
        </a:p>
      </dgm:t>
    </dgm:pt>
    <dgm:pt modelId="{6BFB50E0-0685-4C31-ADEB-178EEBDB62E3}" type="sibTrans" cxnId="{2A79A1F2-2936-4475-B4B0-F1B3E085D063}">
      <dgm:prSet/>
      <dgm:spPr/>
      <dgm:t>
        <a:bodyPr/>
        <a:lstStyle/>
        <a:p>
          <a:endParaRPr lang="en-GB"/>
        </a:p>
      </dgm:t>
    </dgm:pt>
    <dgm:pt modelId="{510A00C5-2711-448B-96C9-BDCECAFD57CA}">
      <dgm:prSet phldrT="[Text]"/>
      <dgm:spPr/>
      <dgm:t>
        <a:bodyPr/>
        <a:lstStyle/>
        <a:p>
          <a:r>
            <a:rPr lang="en-GB" dirty="0"/>
            <a:t>Placement B</a:t>
          </a:r>
        </a:p>
      </dgm:t>
    </dgm:pt>
    <dgm:pt modelId="{040E5824-C140-4608-BF23-7486140A8740}" type="parTrans" cxnId="{FB384F87-B1B8-4259-8FAC-AA5FBFCE1B12}">
      <dgm:prSet/>
      <dgm:spPr/>
      <dgm:t>
        <a:bodyPr/>
        <a:lstStyle/>
        <a:p>
          <a:endParaRPr lang="en-GB"/>
        </a:p>
      </dgm:t>
    </dgm:pt>
    <dgm:pt modelId="{B4D61A81-83FE-4F01-BC19-F68192F129F5}" type="sibTrans" cxnId="{FB384F87-B1B8-4259-8FAC-AA5FBFCE1B12}">
      <dgm:prSet/>
      <dgm:spPr/>
      <dgm:t>
        <a:bodyPr/>
        <a:lstStyle/>
        <a:p>
          <a:endParaRPr lang="en-GB"/>
        </a:p>
      </dgm:t>
    </dgm:pt>
    <dgm:pt modelId="{14238DFE-C833-463F-85E1-13810C57CA7E}">
      <dgm:prSet phldrT="[Text]"/>
      <dgm:spPr/>
      <dgm:t>
        <a:bodyPr/>
        <a:lstStyle/>
        <a:p>
          <a:r>
            <a:rPr lang="en-GB" dirty="0"/>
            <a:t>Talk thru </a:t>
          </a:r>
        </a:p>
      </dgm:t>
    </dgm:pt>
    <dgm:pt modelId="{EE4DB4AC-A812-4F5A-9FF2-D41A4CF64E64}" type="parTrans" cxnId="{03D2E4CD-A698-4EE7-A878-70F1BDC35DD5}">
      <dgm:prSet/>
      <dgm:spPr/>
      <dgm:t>
        <a:bodyPr/>
        <a:lstStyle/>
        <a:p>
          <a:endParaRPr lang="en-GB"/>
        </a:p>
      </dgm:t>
    </dgm:pt>
    <dgm:pt modelId="{31656896-E81E-4DD0-9672-F6A928B195E4}" type="sibTrans" cxnId="{03D2E4CD-A698-4EE7-A878-70F1BDC35DD5}">
      <dgm:prSet/>
      <dgm:spPr/>
      <dgm:t>
        <a:bodyPr/>
        <a:lstStyle/>
        <a:p>
          <a:endParaRPr lang="en-GB"/>
        </a:p>
      </dgm:t>
    </dgm:pt>
    <dgm:pt modelId="{B4D36FCB-9FA0-43EF-BB6F-382676F9DFDF}">
      <dgm:prSet phldrT="[Text]"/>
      <dgm:spPr/>
      <dgm:t>
        <a:bodyPr/>
        <a:lstStyle/>
        <a:p>
          <a:r>
            <a:rPr lang="en-GB" dirty="0"/>
            <a:t>Reflection</a:t>
          </a:r>
        </a:p>
      </dgm:t>
    </dgm:pt>
    <dgm:pt modelId="{6EEF05F3-1064-41CD-92FD-B6C82480AB18}" type="parTrans" cxnId="{5E068A2B-1FA7-4F54-A7B7-81493F27161A}">
      <dgm:prSet/>
      <dgm:spPr/>
      <dgm:t>
        <a:bodyPr/>
        <a:lstStyle/>
        <a:p>
          <a:endParaRPr lang="en-GB"/>
        </a:p>
      </dgm:t>
    </dgm:pt>
    <dgm:pt modelId="{C1932F4C-25A4-4BC4-B765-DCD3CB935A6C}" type="sibTrans" cxnId="{5E068A2B-1FA7-4F54-A7B7-81493F27161A}">
      <dgm:prSet/>
      <dgm:spPr/>
      <dgm:t>
        <a:bodyPr/>
        <a:lstStyle/>
        <a:p>
          <a:endParaRPr lang="en-GB"/>
        </a:p>
      </dgm:t>
    </dgm:pt>
    <dgm:pt modelId="{D6F86837-55BB-4EB3-A5B9-A153589CACB6}">
      <dgm:prSet phldrT="[Text]"/>
      <dgm:spPr/>
      <dgm:t>
        <a:bodyPr/>
        <a:lstStyle/>
        <a:p>
          <a:r>
            <a:rPr lang="en-GB" b="1" dirty="0"/>
            <a:t>ITP</a:t>
          </a:r>
          <a:r>
            <a:rPr lang="en-GB" dirty="0"/>
            <a:t> – Behaviour and Relationships</a:t>
          </a:r>
        </a:p>
      </dgm:t>
    </dgm:pt>
    <dgm:pt modelId="{080F327D-A89D-4464-96C3-796003CBA34D}" type="parTrans" cxnId="{831186BD-2C66-4D61-8EC7-D9716347ED3C}">
      <dgm:prSet/>
      <dgm:spPr/>
      <dgm:t>
        <a:bodyPr/>
        <a:lstStyle/>
        <a:p>
          <a:endParaRPr lang="en-GB"/>
        </a:p>
      </dgm:t>
    </dgm:pt>
    <dgm:pt modelId="{568392AD-805F-49F1-A414-381D5F6CEFC7}" type="sibTrans" cxnId="{831186BD-2C66-4D61-8EC7-D9716347ED3C}">
      <dgm:prSet/>
      <dgm:spPr/>
      <dgm:t>
        <a:bodyPr/>
        <a:lstStyle/>
        <a:p>
          <a:endParaRPr lang="en-GB"/>
        </a:p>
      </dgm:t>
    </dgm:pt>
    <dgm:pt modelId="{DD304240-4C80-4D8F-8863-BE403489F28C}">
      <dgm:prSet phldrT="[Text]" custT="1"/>
      <dgm:spPr/>
      <dgm:t>
        <a:bodyPr/>
        <a:lstStyle/>
        <a:p>
          <a:r>
            <a:rPr lang="en-GB" sz="1400" dirty="0"/>
            <a:t>CARD B</a:t>
          </a:r>
        </a:p>
      </dgm:t>
    </dgm:pt>
    <dgm:pt modelId="{03C89BC4-31AE-4650-B35F-6FD1D32B2322}" type="parTrans" cxnId="{0BE96BD6-1733-4DFA-8D43-3EE522E47988}">
      <dgm:prSet/>
      <dgm:spPr/>
      <dgm:t>
        <a:bodyPr/>
        <a:lstStyle/>
        <a:p>
          <a:endParaRPr lang="en-GB"/>
        </a:p>
      </dgm:t>
    </dgm:pt>
    <dgm:pt modelId="{7C1E50B5-7462-4506-852B-03B24CA4E2E2}" type="sibTrans" cxnId="{0BE96BD6-1733-4DFA-8D43-3EE522E47988}">
      <dgm:prSet/>
      <dgm:spPr/>
      <dgm:t>
        <a:bodyPr/>
        <a:lstStyle/>
        <a:p>
          <a:endParaRPr lang="en-GB"/>
        </a:p>
      </dgm:t>
    </dgm:pt>
    <dgm:pt modelId="{8140BEC2-BB9E-4FFE-B53E-FA3A25B2C981}">
      <dgm:prSet phldrT="[Text]"/>
      <dgm:spPr/>
      <dgm:t>
        <a:bodyPr/>
        <a:lstStyle/>
        <a:p>
          <a:r>
            <a:rPr lang="en-GB" dirty="0"/>
            <a:t>Focused Observation </a:t>
          </a:r>
        </a:p>
      </dgm:t>
    </dgm:pt>
    <dgm:pt modelId="{11AC408A-D90F-40C0-A579-A25795893D57}" type="parTrans" cxnId="{44149FBA-139C-477C-B259-530517649303}">
      <dgm:prSet/>
      <dgm:spPr/>
      <dgm:t>
        <a:bodyPr/>
        <a:lstStyle/>
        <a:p>
          <a:endParaRPr lang="en-GB"/>
        </a:p>
      </dgm:t>
    </dgm:pt>
    <dgm:pt modelId="{2ED29B34-01B7-4881-A04A-CB30379F36EB}" type="sibTrans" cxnId="{44149FBA-139C-477C-B259-530517649303}">
      <dgm:prSet/>
      <dgm:spPr/>
      <dgm:t>
        <a:bodyPr/>
        <a:lstStyle/>
        <a:p>
          <a:endParaRPr lang="en-GB"/>
        </a:p>
      </dgm:t>
    </dgm:pt>
    <dgm:pt modelId="{05E1291C-77E6-4364-8A10-8556167688C0}">
      <dgm:prSet phldrT="[Text]"/>
      <dgm:spPr/>
      <dgm:t>
        <a:bodyPr/>
        <a:lstStyle/>
        <a:p>
          <a:r>
            <a:rPr lang="en-GB" dirty="0"/>
            <a:t>Reflection</a:t>
          </a:r>
        </a:p>
      </dgm:t>
    </dgm:pt>
    <dgm:pt modelId="{C45D548B-5EEE-485D-B2BE-A58419267AFA}" type="parTrans" cxnId="{086F9759-AA8A-4BBC-AF86-415C172B039A}">
      <dgm:prSet/>
      <dgm:spPr/>
      <dgm:t>
        <a:bodyPr/>
        <a:lstStyle/>
        <a:p>
          <a:endParaRPr lang="en-GB"/>
        </a:p>
      </dgm:t>
    </dgm:pt>
    <dgm:pt modelId="{7EB67662-C86C-4D5D-B652-6917FAAE36D1}" type="sibTrans" cxnId="{086F9759-AA8A-4BBC-AF86-415C172B039A}">
      <dgm:prSet/>
      <dgm:spPr/>
      <dgm:t>
        <a:bodyPr/>
        <a:lstStyle/>
        <a:p>
          <a:endParaRPr lang="en-GB"/>
        </a:p>
      </dgm:t>
    </dgm:pt>
    <dgm:pt modelId="{2D463685-E82D-4C84-B842-ABD7CCD6FB80}">
      <dgm:prSet phldrT="[Text]"/>
      <dgm:spPr/>
      <dgm:t>
        <a:bodyPr/>
        <a:lstStyle/>
        <a:p>
          <a:r>
            <a:rPr lang="en-GB" b="1" dirty="0"/>
            <a:t>Week 11 Focus</a:t>
          </a:r>
        </a:p>
      </dgm:t>
    </dgm:pt>
    <dgm:pt modelId="{89FEFCE5-8A40-4CE4-9067-D6C04605F284}" type="parTrans" cxnId="{AA4CE4EC-52E0-4159-9BA4-8B1108608EED}">
      <dgm:prSet/>
      <dgm:spPr/>
      <dgm:t>
        <a:bodyPr/>
        <a:lstStyle/>
        <a:p>
          <a:endParaRPr lang="en-GB"/>
        </a:p>
      </dgm:t>
    </dgm:pt>
    <dgm:pt modelId="{0C8EBD3E-F283-4FE6-8DCC-9C629E776BAB}" type="sibTrans" cxnId="{AA4CE4EC-52E0-4159-9BA4-8B1108608EED}">
      <dgm:prSet/>
      <dgm:spPr/>
      <dgm:t>
        <a:bodyPr/>
        <a:lstStyle/>
        <a:p>
          <a:endParaRPr lang="en-GB"/>
        </a:p>
      </dgm:t>
    </dgm:pt>
    <dgm:pt modelId="{5DAD7E01-0558-4EE3-B9FC-2A90139670BA}">
      <dgm:prSet phldrT="[Text]"/>
      <dgm:spPr/>
      <dgm:t>
        <a:bodyPr/>
        <a:lstStyle/>
        <a:p>
          <a:r>
            <a:rPr lang="en-GB" b="1" dirty="0"/>
            <a:t>Week 33 Focus</a:t>
          </a:r>
        </a:p>
      </dgm:t>
    </dgm:pt>
    <dgm:pt modelId="{411ADDA4-706D-4250-8D95-F8C07083BB9C}" type="parTrans" cxnId="{924FC175-FBAD-435E-9DF6-98D5A42918CF}">
      <dgm:prSet/>
      <dgm:spPr/>
      <dgm:t>
        <a:bodyPr/>
        <a:lstStyle/>
        <a:p>
          <a:endParaRPr lang="en-GB"/>
        </a:p>
      </dgm:t>
    </dgm:pt>
    <dgm:pt modelId="{43541172-C325-4BF8-9085-5F72782A9D96}" type="sibTrans" cxnId="{924FC175-FBAD-435E-9DF6-98D5A42918CF}">
      <dgm:prSet/>
      <dgm:spPr/>
      <dgm:t>
        <a:bodyPr/>
        <a:lstStyle/>
        <a:p>
          <a:endParaRPr lang="en-GB"/>
        </a:p>
      </dgm:t>
    </dgm:pt>
    <dgm:pt modelId="{BE80C465-E6EB-45AE-8A99-8AEDD933FDE2}">
      <dgm:prSet phldrT="[Text]"/>
      <dgm:spPr/>
      <dgm:t>
        <a:bodyPr/>
        <a:lstStyle/>
        <a:p>
          <a:r>
            <a:rPr lang="en-GB" b="1" dirty="0"/>
            <a:t>Workshops</a:t>
          </a:r>
          <a:r>
            <a:rPr lang="en-GB" dirty="0"/>
            <a:t> on Routines and Relationships</a:t>
          </a:r>
        </a:p>
      </dgm:t>
    </dgm:pt>
    <dgm:pt modelId="{240938F4-C8A9-42E1-A3C7-8709984D4026}" type="parTrans" cxnId="{E8044D49-8CFA-4A16-A29F-62331661779E}">
      <dgm:prSet/>
      <dgm:spPr/>
      <dgm:t>
        <a:bodyPr/>
        <a:lstStyle/>
        <a:p>
          <a:endParaRPr lang="en-GB"/>
        </a:p>
      </dgm:t>
    </dgm:pt>
    <dgm:pt modelId="{6C2C0056-52CB-492B-BC21-8105A6E6DBB3}" type="sibTrans" cxnId="{E8044D49-8CFA-4A16-A29F-62331661779E}">
      <dgm:prSet/>
      <dgm:spPr/>
      <dgm:t>
        <a:bodyPr/>
        <a:lstStyle/>
        <a:p>
          <a:endParaRPr lang="en-GB"/>
        </a:p>
      </dgm:t>
    </dgm:pt>
    <dgm:pt modelId="{EC21C496-3934-41A1-9801-D2C8394EF238}">
      <dgm:prSet phldrT="[Text]" custT="1"/>
      <dgm:spPr/>
      <dgm:t>
        <a:bodyPr/>
        <a:lstStyle/>
        <a:p>
          <a:r>
            <a:rPr lang="en-GB" sz="1400" b="1" dirty="0"/>
            <a:t>Lecture: </a:t>
          </a:r>
          <a:r>
            <a:rPr lang="en-GB" sz="1400" dirty="0"/>
            <a:t>Routines, Relationships and Rules</a:t>
          </a:r>
        </a:p>
      </dgm:t>
    </dgm:pt>
    <dgm:pt modelId="{608EFCB4-2CD4-4BFD-ABA7-BCEFF49E0C8C}" type="parTrans" cxnId="{2BC6C8D3-1F01-4D66-ABED-51E0F90ADB4E}">
      <dgm:prSet/>
      <dgm:spPr/>
      <dgm:t>
        <a:bodyPr/>
        <a:lstStyle/>
        <a:p>
          <a:endParaRPr lang="en-GB"/>
        </a:p>
      </dgm:t>
    </dgm:pt>
    <dgm:pt modelId="{90D072C8-C8CF-4631-AB6A-A7AC49D1B7AF}" type="sibTrans" cxnId="{2BC6C8D3-1F01-4D66-ABED-51E0F90ADB4E}">
      <dgm:prSet/>
      <dgm:spPr/>
      <dgm:t>
        <a:bodyPr/>
        <a:lstStyle/>
        <a:p>
          <a:endParaRPr lang="en-GB"/>
        </a:p>
      </dgm:t>
    </dgm:pt>
    <dgm:pt modelId="{491BC602-CAD7-4F1E-9A68-2129F0D6C2D8}">
      <dgm:prSet phldrT="[Text]" custT="1"/>
      <dgm:spPr/>
      <dgm:t>
        <a:bodyPr/>
        <a:lstStyle/>
        <a:p>
          <a:r>
            <a:rPr lang="en-GB" sz="1400" b="1" dirty="0"/>
            <a:t>Lecture</a:t>
          </a:r>
          <a:r>
            <a:rPr lang="en-GB" sz="1400" dirty="0"/>
            <a:t>: Motivation and Engagement </a:t>
          </a:r>
        </a:p>
      </dgm:t>
    </dgm:pt>
    <dgm:pt modelId="{5EE5DDFB-B921-4BA7-B6F0-7DEBAD5786F1}" type="parTrans" cxnId="{8F1B22A8-4AC2-4CFC-82F5-4B5C83D3776A}">
      <dgm:prSet/>
      <dgm:spPr/>
      <dgm:t>
        <a:bodyPr/>
        <a:lstStyle/>
        <a:p>
          <a:endParaRPr lang="en-GB"/>
        </a:p>
      </dgm:t>
    </dgm:pt>
    <dgm:pt modelId="{CC0DC0B0-A0F8-4F2B-8E82-5C7F04E00EC0}" type="sibTrans" cxnId="{8F1B22A8-4AC2-4CFC-82F5-4B5C83D3776A}">
      <dgm:prSet/>
      <dgm:spPr/>
      <dgm:t>
        <a:bodyPr/>
        <a:lstStyle/>
        <a:p>
          <a:endParaRPr lang="en-GB"/>
        </a:p>
      </dgm:t>
    </dgm:pt>
    <dgm:pt modelId="{6539E18F-12DA-477B-B6DF-B66ABECEBEE1}">
      <dgm:prSet phldrT="[Text]" custT="1"/>
      <dgm:spPr/>
      <dgm:t>
        <a:bodyPr/>
        <a:lstStyle/>
        <a:p>
          <a:r>
            <a:rPr lang="en-GB" sz="1400" b="1" dirty="0"/>
            <a:t>Workshop: </a:t>
          </a:r>
          <a:r>
            <a:rPr lang="en-GB" sz="1400" dirty="0"/>
            <a:t>Behaviour Management and School Policies</a:t>
          </a:r>
        </a:p>
      </dgm:t>
    </dgm:pt>
    <dgm:pt modelId="{38EA750D-1003-4F7C-A2E9-4E1B366797B2}" type="parTrans" cxnId="{4568D60C-13D5-40A0-BDCC-9CA3EFBA65F6}">
      <dgm:prSet/>
      <dgm:spPr/>
      <dgm:t>
        <a:bodyPr/>
        <a:lstStyle/>
        <a:p>
          <a:endParaRPr lang="en-GB"/>
        </a:p>
      </dgm:t>
    </dgm:pt>
    <dgm:pt modelId="{2CA2D169-0867-4E7F-A0D4-0FA4313A93D5}" type="sibTrans" cxnId="{4568D60C-13D5-40A0-BDCC-9CA3EFBA65F6}">
      <dgm:prSet/>
      <dgm:spPr/>
      <dgm:t>
        <a:bodyPr/>
        <a:lstStyle/>
        <a:p>
          <a:endParaRPr lang="en-GB"/>
        </a:p>
      </dgm:t>
    </dgm:pt>
    <dgm:pt modelId="{5266F931-2542-416A-BA18-AD8D19230A67}" type="pres">
      <dgm:prSet presAssocID="{765C1551-CD86-43EC-AA28-EE89CED9914F}" presName="Name0" presStyleCnt="0">
        <dgm:presLayoutVars>
          <dgm:dir/>
          <dgm:animLvl val="lvl"/>
          <dgm:resizeHandles val="exact"/>
        </dgm:presLayoutVars>
      </dgm:prSet>
      <dgm:spPr/>
    </dgm:pt>
    <dgm:pt modelId="{2971E3B2-239A-4321-B3EF-602C38A84F3E}" type="pres">
      <dgm:prSet presAssocID="{765C1551-CD86-43EC-AA28-EE89CED9914F}" presName="tSp" presStyleCnt="0"/>
      <dgm:spPr/>
    </dgm:pt>
    <dgm:pt modelId="{9B37DA9F-33B9-45DB-A817-70F69C029D33}" type="pres">
      <dgm:prSet presAssocID="{765C1551-CD86-43EC-AA28-EE89CED9914F}" presName="bSp" presStyleCnt="0"/>
      <dgm:spPr/>
    </dgm:pt>
    <dgm:pt modelId="{A3FBF048-232C-47EA-ACA8-1C287114209D}" type="pres">
      <dgm:prSet presAssocID="{765C1551-CD86-43EC-AA28-EE89CED9914F}" presName="process" presStyleCnt="0"/>
      <dgm:spPr/>
    </dgm:pt>
    <dgm:pt modelId="{FFEFA614-D06D-4583-AB06-62DFF91548C4}" type="pres">
      <dgm:prSet presAssocID="{3825D17F-38F5-4107-9BFE-ABE0BDA482DC}" presName="composite1" presStyleCnt="0"/>
      <dgm:spPr/>
    </dgm:pt>
    <dgm:pt modelId="{F960AD7B-BB9F-4095-8F48-1D40D97B5E35}" type="pres">
      <dgm:prSet presAssocID="{3825D17F-38F5-4107-9BFE-ABE0BDA482DC}" presName="dummyNode1" presStyleLbl="node1" presStyleIdx="0" presStyleCnt="4"/>
      <dgm:spPr/>
    </dgm:pt>
    <dgm:pt modelId="{53F878EE-9CF7-41A5-8AD1-0681449B5392}" type="pres">
      <dgm:prSet presAssocID="{3825D17F-38F5-4107-9BFE-ABE0BDA482DC}" presName="childNode1" presStyleLbl="bgAcc1" presStyleIdx="0" presStyleCnt="4" custScaleY="155571" custLinFactNeighborX="7068" custLinFactNeighborY="-38560">
        <dgm:presLayoutVars>
          <dgm:bulletEnabled val="1"/>
        </dgm:presLayoutVars>
      </dgm:prSet>
      <dgm:spPr/>
    </dgm:pt>
    <dgm:pt modelId="{E508E9D3-A7C7-47F6-8D24-38707B34F622}" type="pres">
      <dgm:prSet presAssocID="{3825D17F-38F5-4107-9BFE-ABE0BDA482DC}" presName="childNode1tx" presStyleLbl="bgAcc1" presStyleIdx="0" presStyleCnt="4">
        <dgm:presLayoutVars>
          <dgm:bulletEnabled val="1"/>
        </dgm:presLayoutVars>
      </dgm:prSet>
      <dgm:spPr/>
    </dgm:pt>
    <dgm:pt modelId="{55BB8574-C02C-4E9B-B0E0-DA2CECF489A6}" type="pres">
      <dgm:prSet presAssocID="{3825D17F-38F5-4107-9BFE-ABE0BDA482DC}" presName="parentNode1" presStyleLbl="node1" presStyleIdx="0" presStyleCnt="4">
        <dgm:presLayoutVars>
          <dgm:chMax val="1"/>
          <dgm:bulletEnabled val="1"/>
        </dgm:presLayoutVars>
      </dgm:prSet>
      <dgm:spPr/>
    </dgm:pt>
    <dgm:pt modelId="{A30AE5FF-74CE-45B6-9030-F619E0C79E4F}" type="pres">
      <dgm:prSet presAssocID="{3825D17F-38F5-4107-9BFE-ABE0BDA482DC}" presName="connSite1" presStyleCnt="0"/>
      <dgm:spPr/>
    </dgm:pt>
    <dgm:pt modelId="{F43535BE-212A-4E22-96A1-47AB97D96D43}" type="pres">
      <dgm:prSet presAssocID="{FF6DF7B8-0EDD-4B95-AF64-55815270ED80}" presName="Name9" presStyleLbl="sibTrans2D1" presStyleIdx="0" presStyleCnt="3"/>
      <dgm:spPr/>
    </dgm:pt>
    <dgm:pt modelId="{D6175A9C-2E96-4279-8B80-760774EEE743}" type="pres">
      <dgm:prSet presAssocID="{7A759981-76EF-45B9-8885-FB906BD0D730}" presName="composite2" presStyleCnt="0"/>
      <dgm:spPr/>
    </dgm:pt>
    <dgm:pt modelId="{F52C5188-2D0B-4986-A585-787A042ED1C3}" type="pres">
      <dgm:prSet presAssocID="{7A759981-76EF-45B9-8885-FB906BD0D730}" presName="dummyNode2" presStyleLbl="node1" presStyleIdx="0" presStyleCnt="4"/>
      <dgm:spPr/>
    </dgm:pt>
    <dgm:pt modelId="{9BD0BB0D-C7F8-443C-AEF4-497A52BAF1BF}" type="pres">
      <dgm:prSet presAssocID="{7A759981-76EF-45B9-8885-FB906BD0D730}" presName="childNode2" presStyleLbl="bgAcc1" presStyleIdx="1" presStyleCnt="4" custLinFactNeighborX="-589" custLinFactNeighborY="3048">
        <dgm:presLayoutVars>
          <dgm:bulletEnabled val="1"/>
        </dgm:presLayoutVars>
      </dgm:prSet>
      <dgm:spPr/>
    </dgm:pt>
    <dgm:pt modelId="{091EC747-E3F3-4F0D-93D4-B29EEB59194F}" type="pres">
      <dgm:prSet presAssocID="{7A759981-76EF-45B9-8885-FB906BD0D730}" presName="childNode2tx" presStyleLbl="bgAcc1" presStyleIdx="1" presStyleCnt="4">
        <dgm:presLayoutVars>
          <dgm:bulletEnabled val="1"/>
        </dgm:presLayoutVars>
      </dgm:prSet>
      <dgm:spPr/>
    </dgm:pt>
    <dgm:pt modelId="{7B873080-CA59-476C-8120-102E605965A6}" type="pres">
      <dgm:prSet presAssocID="{7A759981-76EF-45B9-8885-FB906BD0D730}" presName="parentNode2" presStyleLbl="node1" presStyleIdx="1" presStyleCnt="4" custLinFactNeighborX="-2650" custLinFactNeighborY="-4999">
        <dgm:presLayoutVars>
          <dgm:chMax val="0"/>
          <dgm:bulletEnabled val="1"/>
        </dgm:presLayoutVars>
      </dgm:prSet>
      <dgm:spPr/>
    </dgm:pt>
    <dgm:pt modelId="{AFEC37CF-3583-43DB-B641-99CD03CF0587}" type="pres">
      <dgm:prSet presAssocID="{7A759981-76EF-45B9-8885-FB906BD0D730}" presName="connSite2" presStyleCnt="0"/>
      <dgm:spPr/>
    </dgm:pt>
    <dgm:pt modelId="{9A1424F3-D71E-4524-ACB4-84CD9ABA2B85}" type="pres">
      <dgm:prSet presAssocID="{CC39F1B7-EB2D-4343-A3BB-4C9CB17C316B}" presName="Name18" presStyleLbl="sibTrans2D1" presStyleIdx="1" presStyleCnt="3"/>
      <dgm:spPr/>
    </dgm:pt>
    <dgm:pt modelId="{4FE88076-DFF1-4EEF-91F3-CF78A056B6C7}" type="pres">
      <dgm:prSet presAssocID="{572F8D29-F52C-4F67-BD5C-2E0A9C6BFDAD}" presName="composite1" presStyleCnt="0"/>
      <dgm:spPr/>
    </dgm:pt>
    <dgm:pt modelId="{CB95282B-6744-483C-9003-EC36CBAE0FB6}" type="pres">
      <dgm:prSet presAssocID="{572F8D29-F52C-4F67-BD5C-2E0A9C6BFDAD}" presName="dummyNode1" presStyleLbl="node1" presStyleIdx="1" presStyleCnt="4"/>
      <dgm:spPr/>
    </dgm:pt>
    <dgm:pt modelId="{F5DF1D82-311F-42B5-9E8B-5099873C9CAA}" type="pres">
      <dgm:prSet presAssocID="{572F8D29-F52C-4F67-BD5C-2E0A9C6BFDAD}" presName="childNode1" presStyleLbl="bgAcc1" presStyleIdx="2" presStyleCnt="4" custScaleY="148048" custLinFactNeighborX="5890" custLinFactNeighborY="-27403">
        <dgm:presLayoutVars>
          <dgm:bulletEnabled val="1"/>
        </dgm:presLayoutVars>
      </dgm:prSet>
      <dgm:spPr/>
    </dgm:pt>
    <dgm:pt modelId="{4BA59D93-88D7-43E8-9EF3-727F6029E008}" type="pres">
      <dgm:prSet presAssocID="{572F8D29-F52C-4F67-BD5C-2E0A9C6BFDAD}" presName="childNode1tx" presStyleLbl="bgAcc1" presStyleIdx="2" presStyleCnt="4">
        <dgm:presLayoutVars>
          <dgm:bulletEnabled val="1"/>
        </dgm:presLayoutVars>
      </dgm:prSet>
      <dgm:spPr/>
    </dgm:pt>
    <dgm:pt modelId="{C8676771-BA99-43CB-A515-11141933C8D0}" type="pres">
      <dgm:prSet presAssocID="{572F8D29-F52C-4F67-BD5C-2E0A9C6BFDAD}" presName="parentNode1" presStyleLbl="node1" presStyleIdx="2" presStyleCnt="4">
        <dgm:presLayoutVars>
          <dgm:chMax val="1"/>
          <dgm:bulletEnabled val="1"/>
        </dgm:presLayoutVars>
      </dgm:prSet>
      <dgm:spPr/>
    </dgm:pt>
    <dgm:pt modelId="{3CB81162-2AE8-4411-A9F5-C0C87CCBA806}" type="pres">
      <dgm:prSet presAssocID="{572F8D29-F52C-4F67-BD5C-2E0A9C6BFDAD}" presName="connSite1" presStyleCnt="0"/>
      <dgm:spPr/>
    </dgm:pt>
    <dgm:pt modelId="{74E19098-BFC5-45F1-8D0E-02424D4E81FE}" type="pres">
      <dgm:prSet presAssocID="{6BFB50E0-0685-4C31-ADEB-178EEBDB62E3}" presName="Name9" presStyleLbl="sibTrans2D1" presStyleIdx="2" presStyleCnt="3"/>
      <dgm:spPr/>
    </dgm:pt>
    <dgm:pt modelId="{912479AA-1326-40A2-905F-269DB02ED19A}" type="pres">
      <dgm:prSet presAssocID="{510A00C5-2711-448B-96C9-BDCECAFD57CA}" presName="composite2" presStyleCnt="0"/>
      <dgm:spPr/>
    </dgm:pt>
    <dgm:pt modelId="{5698739C-9BC6-47F6-A857-5D845EB5294D}" type="pres">
      <dgm:prSet presAssocID="{510A00C5-2711-448B-96C9-BDCECAFD57CA}" presName="dummyNode2" presStyleLbl="node1" presStyleIdx="2" presStyleCnt="4"/>
      <dgm:spPr/>
    </dgm:pt>
    <dgm:pt modelId="{94E387A5-0206-445F-85B1-F905F8E497DC}" type="pres">
      <dgm:prSet presAssocID="{510A00C5-2711-448B-96C9-BDCECAFD57CA}" presName="childNode2" presStyleLbl="bgAcc1" presStyleIdx="3" presStyleCnt="4">
        <dgm:presLayoutVars>
          <dgm:bulletEnabled val="1"/>
        </dgm:presLayoutVars>
      </dgm:prSet>
      <dgm:spPr/>
    </dgm:pt>
    <dgm:pt modelId="{B009914A-D512-4341-9974-E34EE68B360E}" type="pres">
      <dgm:prSet presAssocID="{510A00C5-2711-448B-96C9-BDCECAFD57CA}" presName="childNode2tx" presStyleLbl="bgAcc1" presStyleIdx="3" presStyleCnt="4">
        <dgm:presLayoutVars>
          <dgm:bulletEnabled val="1"/>
        </dgm:presLayoutVars>
      </dgm:prSet>
      <dgm:spPr/>
    </dgm:pt>
    <dgm:pt modelId="{8EBE43F6-4FE1-45B6-AF88-2D6C820AEE32}" type="pres">
      <dgm:prSet presAssocID="{510A00C5-2711-448B-96C9-BDCECAFD57CA}" presName="parentNode2" presStyleLbl="node1" presStyleIdx="3" presStyleCnt="4">
        <dgm:presLayoutVars>
          <dgm:chMax val="0"/>
          <dgm:bulletEnabled val="1"/>
        </dgm:presLayoutVars>
      </dgm:prSet>
      <dgm:spPr/>
    </dgm:pt>
    <dgm:pt modelId="{A2D75E8F-4243-4BD3-9FF5-A549B87E289D}" type="pres">
      <dgm:prSet presAssocID="{510A00C5-2711-448B-96C9-BDCECAFD57CA}" presName="connSite2" presStyleCnt="0"/>
      <dgm:spPr/>
    </dgm:pt>
  </dgm:ptLst>
  <dgm:cxnLst>
    <dgm:cxn modelId="{FEEAF109-ED4A-47D3-8446-8E3D838AC2EB}" type="presOf" srcId="{5DAD7E01-0558-4EE3-B9FC-2A90139670BA}" destId="{94E387A5-0206-445F-85B1-F905F8E497DC}" srcOrd="0" destOrd="0" presId="urn:microsoft.com/office/officeart/2005/8/layout/hProcess4"/>
    <dgm:cxn modelId="{4568D60C-13D5-40A0-BDCC-9CA3EFBA65F6}" srcId="{572F8D29-F52C-4F67-BD5C-2E0A9C6BFDAD}" destId="{6539E18F-12DA-477B-B6DF-B66ABECEBEE1}" srcOrd="3" destOrd="0" parTransId="{38EA750D-1003-4F7C-A2E9-4E1B366797B2}" sibTransId="{2CA2D169-0867-4E7F-A0D4-0FA4313A93D5}"/>
    <dgm:cxn modelId="{B0BE6016-3648-419E-901A-8B8DCA0AECC2}" type="presOf" srcId="{B4D36FCB-9FA0-43EF-BB6F-382676F9DFDF}" destId="{9BD0BB0D-C7F8-443C-AEF4-497A52BAF1BF}" srcOrd="0" destOrd="3" presId="urn:microsoft.com/office/officeart/2005/8/layout/hProcess4"/>
    <dgm:cxn modelId="{6347E41C-167C-42D3-8480-0E5BC7606B56}" type="presOf" srcId="{AB68ABAD-8A8C-425A-A766-3074A103AD3E}" destId="{53F878EE-9CF7-41A5-8AD1-0681449B5392}" srcOrd="0" destOrd="3" presId="urn:microsoft.com/office/officeart/2005/8/layout/hProcess4"/>
    <dgm:cxn modelId="{431F4D1D-2B5A-4E0D-A915-239D69CCFABD}" srcId="{3825D17F-38F5-4107-9BFE-ABE0BDA482DC}" destId="{29A5B6C7-78B9-47B4-854B-28614B78C730}" srcOrd="0" destOrd="0" parTransId="{CC6D1FFD-B83D-4F75-A4B1-74AA04E7B7C9}" sibTransId="{F0E606D4-DD62-4215-BA86-ED22D2A27B49}"/>
    <dgm:cxn modelId="{0DDDBF20-8AB4-43A8-8712-7AC80D84FCA1}" type="presOf" srcId="{D6F86837-55BB-4EB3-A5B9-A153589CACB6}" destId="{E508E9D3-A7C7-47F6-8D24-38707B34F622}" srcOrd="1" destOrd="1" presId="urn:microsoft.com/office/officeart/2005/8/layout/hProcess4"/>
    <dgm:cxn modelId="{EA152F22-6DE7-4FBF-9332-892DE05D2B5A}" type="presOf" srcId="{8140BEC2-BB9E-4FFE-B53E-FA3A25B2C981}" destId="{B009914A-D512-4341-9974-E34EE68B360E}" srcOrd="1" destOrd="2" presId="urn:microsoft.com/office/officeart/2005/8/layout/hProcess4"/>
    <dgm:cxn modelId="{71334123-EEB5-4268-982B-AC706DFD0D13}" type="presOf" srcId="{2D463685-E82D-4C84-B842-ABD7CCD6FB80}" destId="{091EC747-E3F3-4F0D-93D4-B29EEB59194F}" srcOrd="1" destOrd="0" presId="urn:microsoft.com/office/officeart/2005/8/layout/hProcess4"/>
    <dgm:cxn modelId="{5E068A2B-1FA7-4F54-A7B7-81493F27161A}" srcId="{7A759981-76EF-45B9-8885-FB906BD0D730}" destId="{B4D36FCB-9FA0-43EF-BB6F-382676F9DFDF}" srcOrd="3" destOrd="0" parTransId="{6EEF05F3-1064-41CD-92FD-B6C82480AB18}" sibTransId="{C1932F4C-25A4-4BC4-B765-DCD3CB935A6C}"/>
    <dgm:cxn modelId="{7E6CC22E-1478-44F7-9393-3A13D78E18D6}" type="presOf" srcId="{6BFB50E0-0685-4C31-ADEB-178EEBDB62E3}" destId="{74E19098-BFC5-45F1-8D0E-02424D4E81FE}" srcOrd="0" destOrd="0" presId="urn:microsoft.com/office/officeart/2005/8/layout/hProcess4"/>
    <dgm:cxn modelId="{3139EB34-31DF-4286-AF6F-9A5D647EB1EF}" type="presOf" srcId="{2D463685-E82D-4C84-B842-ABD7CCD6FB80}" destId="{9BD0BB0D-C7F8-443C-AEF4-497A52BAF1BF}" srcOrd="0" destOrd="0" presId="urn:microsoft.com/office/officeart/2005/8/layout/hProcess4"/>
    <dgm:cxn modelId="{6F2F743C-C933-46A8-A838-DBC7ACAB67ED}" type="presOf" srcId="{14238DFE-C833-463F-85E1-13810C57CA7E}" destId="{B009914A-D512-4341-9974-E34EE68B360E}" srcOrd="1" destOrd="1" presId="urn:microsoft.com/office/officeart/2005/8/layout/hProcess4"/>
    <dgm:cxn modelId="{72D91F5E-57CB-40CF-A57F-C152F0CD98A5}" type="presOf" srcId="{3825D17F-38F5-4107-9BFE-ABE0BDA482DC}" destId="{55BB8574-C02C-4E9B-B0E0-DA2CECF489A6}" srcOrd="0" destOrd="0" presId="urn:microsoft.com/office/officeart/2005/8/layout/hProcess4"/>
    <dgm:cxn modelId="{E8044D49-8CFA-4A16-A29F-62331661779E}" srcId="{3825D17F-38F5-4107-9BFE-ABE0BDA482DC}" destId="{BE80C465-E6EB-45AE-8A99-8AEDD933FDE2}" srcOrd="2" destOrd="0" parTransId="{240938F4-C8A9-42E1-A3C7-8709984D4026}" sibTransId="{6C2C0056-52CB-492B-BC21-8105A6E6DBB3}"/>
    <dgm:cxn modelId="{122B434E-F58A-48A7-BD59-C25AD8B60AC9}" type="presOf" srcId="{7A759981-76EF-45B9-8885-FB906BD0D730}" destId="{7B873080-CA59-476C-8120-102E605965A6}" srcOrd="0" destOrd="0" presId="urn:microsoft.com/office/officeart/2005/8/layout/hProcess4"/>
    <dgm:cxn modelId="{F9277F72-BDBB-4A0F-98F3-ADDB6D1EF3B2}" srcId="{7A759981-76EF-45B9-8885-FB906BD0D730}" destId="{993E0AD7-0781-4B79-82A8-A4A008C62240}" srcOrd="1" destOrd="0" parTransId="{824E6E42-ABD2-48DF-91DD-BA4AEC1F0921}" sibTransId="{1175AFD1-16DE-420B-BD4A-D3875CC1F842}"/>
    <dgm:cxn modelId="{924FC175-FBAD-435E-9DF6-98D5A42918CF}" srcId="{510A00C5-2711-448B-96C9-BDCECAFD57CA}" destId="{5DAD7E01-0558-4EE3-B9FC-2A90139670BA}" srcOrd="0" destOrd="0" parTransId="{411ADDA4-706D-4250-8D95-F8C07083BB9C}" sibTransId="{43541172-C325-4BF8-9085-5F72782A9D96}"/>
    <dgm:cxn modelId="{086F9759-AA8A-4BBC-AF86-415C172B039A}" srcId="{510A00C5-2711-448B-96C9-BDCECAFD57CA}" destId="{05E1291C-77E6-4364-8A10-8556167688C0}" srcOrd="3" destOrd="0" parTransId="{C45D548B-5EEE-485D-B2BE-A58419267AFA}" sibTransId="{7EB67662-C86C-4D5D-B652-6917FAAE36D1}"/>
    <dgm:cxn modelId="{61C9D179-47F7-4CCC-8769-AC81DBD137F7}" type="presOf" srcId="{572F8D29-F52C-4F67-BD5C-2E0A9C6BFDAD}" destId="{C8676771-BA99-43CB-A515-11141933C8D0}" srcOrd="0" destOrd="0" presId="urn:microsoft.com/office/officeart/2005/8/layout/hProcess4"/>
    <dgm:cxn modelId="{FCD3D179-B2CA-43C9-8C22-9BC52A996C3B}" type="presOf" srcId="{BE80C465-E6EB-45AE-8A99-8AEDD933FDE2}" destId="{53F878EE-9CF7-41A5-8AD1-0681449B5392}" srcOrd="0" destOrd="2" presId="urn:microsoft.com/office/officeart/2005/8/layout/hProcess4"/>
    <dgm:cxn modelId="{AEDD277C-83D7-490B-A7CC-C4A7CA60CAC9}" type="presOf" srcId="{491BC602-CAD7-4F1E-9A68-2129F0D6C2D8}" destId="{4BA59D93-88D7-43E8-9EF3-727F6029E008}" srcOrd="1" destOrd="2" presId="urn:microsoft.com/office/officeart/2005/8/layout/hProcess4"/>
    <dgm:cxn modelId="{4624AC7D-0E16-4E7C-A289-01D683F8C4A0}" type="presOf" srcId="{AB68ABAD-8A8C-425A-A766-3074A103AD3E}" destId="{E508E9D3-A7C7-47F6-8D24-38707B34F622}" srcOrd="1" destOrd="3" presId="urn:microsoft.com/office/officeart/2005/8/layout/hProcess4"/>
    <dgm:cxn modelId="{FB384F87-B1B8-4259-8FAC-AA5FBFCE1B12}" srcId="{765C1551-CD86-43EC-AA28-EE89CED9914F}" destId="{510A00C5-2711-448B-96C9-BDCECAFD57CA}" srcOrd="3" destOrd="0" parTransId="{040E5824-C140-4608-BF23-7486140A8740}" sibTransId="{B4D61A81-83FE-4F01-BC19-F68192F129F5}"/>
    <dgm:cxn modelId="{6A418E8A-BC4B-4BC2-AC0F-5E4AFD845A37}" type="presOf" srcId="{510A00C5-2711-448B-96C9-BDCECAFD57CA}" destId="{8EBE43F6-4FE1-45B6-AF88-2D6C820AEE32}" srcOrd="0" destOrd="0" presId="urn:microsoft.com/office/officeart/2005/8/layout/hProcess4"/>
    <dgm:cxn modelId="{903DA18B-908A-415F-BCC5-627B5C029865}" type="presOf" srcId="{CC39F1B7-EB2D-4343-A3BB-4C9CB17C316B}" destId="{9A1424F3-D71E-4524-ACB4-84CD9ABA2B85}" srcOrd="0" destOrd="0" presId="urn:microsoft.com/office/officeart/2005/8/layout/hProcess4"/>
    <dgm:cxn modelId="{62DD2795-A3F5-4E74-8D1B-2BC4BE19DF13}" type="presOf" srcId="{EC21C496-3934-41A1-9801-D2C8394EF238}" destId="{F5DF1D82-311F-42B5-9E8B-5099873C9CAA}" srcOrd="0" destOrd="1" presId="urn:microsoft.com/office/officeart/2005/8/layout/hProcess4"/>
    <dgm:cxn modelId="{7A6A3496-CE7F-46B0-B8F0-B10D40A58905}" srcId="{765C1551-CD86-43EC-AA28-EE89CED9914F}" destId="{3825D17F-38F5-4107-9BFE-ABE0BDA482DC}" srcOrd="0" destOrd="0" parTransId="{CE135FF1-3DAF-4DF8-BE8F-91694FD557F2}" sibTransId="{FF6DF7B8-0EDD-4B95-AF64-55815270ED80}"/>
    <dgm:cxn modelId="{9A804898-F428-4FCC-8B06-B3D7D08936ED}" type="presOf" srcId="{D6F86837-55BB-4EB3-A5B9-A153589CACB6}" destId="{53F878EE-9CF7-41A5-8AD1-0681449B5392}" srcOrd="0" destOrd="1" presId="urn:microsoft.com/office/officeart/2005/8/layout/hProcess4"/>
    <dgm:cxn modelId="{52A0B59D-F169-47F1-B07C-1F1CB2E2FB93}" type="presOf" srcId="{14238DFE-C833-463F-85E1-13810C57CA7E}" destId="{94E387A5-0206-445F-85B1-F905F8E497DC}" srcOrd="0" destOrd="1" presId="urn:microsoft.com/office/officeart/2005/8/layout/hProcess4"/>
    <dgm:cxn modelId="{0151A99E-9AA5-4DCE-B8BD-790B4F988E4C}" type="presOf" srcId="{29A5B6C7-78B9-47B4-854B-28614B78C730}" destId="{E508E9D3-A7C7-47F6-8D24-38707B34F622}" srcOrd="1" destOrd="0" presId="urn:microsoft.com/office/officeart/2005/8/layout/hProcess4"/>
    <dgm:cxn modelId="{6BC5509F-6E7B-449E-AC71-22DF70460C8E}" srcId="{7A759981-76EF-45B9-8885-FB906BD0D730}" destId="{1DBD10AD-A17F-447B-934A-C27A236479F5}" srcOrd="2" destOrd="0" parTransId="{382C2B6D-BAF2-4A92-B38B-F5308530CCC0}" sibTransId="{B4FC4D40-EDCB-45DB-BF72-CBD1BE43E865}"/>
    <dgm:cxn modelId="{8DD37AA2-248C-4881-8A1A-159DD7002205}" type="presOf" srcId="{765C1551-CD86-43EC-AA28-EE89CED9914F}" destId="{5266F931-2542-416A-BA18-AD8D19230A67}" srcOrd="0" destOrd="0" presId="urn:microsoft.com/office/officeart/2005/8/layout/hProcess4"/>
    <dgm:cxn modelId="{FD94E4A6-6563-459C-BC10-3D63B1F95086}" type="presOf" srcId="{05E1291C-77E6-4364-8A10-8556167688C0}" destId="{94E387A5-0206-445F-85B1-F905F8E497DC}" srcOrd="0" destOrd="3" presId="urn:microsoft.com/office/officeart/2005/8/layout/hProcess4"/>
    <dgm:cxn modelId="{8F1B22A8-4AC2-4CFC-82F5-4B5C83D3776A}" srcId="{572F8D29-F52C-4F67-BD5C-2E0A9C6BFDAD}" destId="{491BC602-CAD7-4F1E-9A68-2129F0D6C2D8}" srcOrd="2" destOrd="0" parTransId="{5EE5DDFB-B921-4BA7-B6F0-7DEBAD5786F1}" sibTransId="{CC0DC0B0-A0F8-4F2B-8E82-5C7F04E00EC0}"/>
    <dgm:cxn modelId="{1EF70DA9-00CE-41F5-8107-FBD63FA85AEF}" type="presOf" srcId="{8140BEC2-BB9E-4FFE-B53E-FA3A25B2C981}" destId="{94E387A5-0206-445F-85B1-F905F8E497DC}" srcOrd="0" destOrd="2" presId="urn:microsoft.com/office/officeart/2005/8/layout/hProcess4"/>
    <dgm:cxn modelId="{AB54B8AB-7E7A-421B-9C83-D8C8A8BFAAF0}" type="presOf" srcId="{993E0AD7-0781-4B79-82A8-A4A008C62240}" destId="{9BD0BB0D-C7F8-443C-AEF4-497A52BAF1BF}" srcOrd="0" destOrd="1" presId="urn:microsoft.com/office/officeart/2005/8/layout/hProcess4"/>
    <dgm:cxn modelId="{1DFEFDAC-93A2-4783-B728-0F94EE4895FD}" type="presOf" srcId="{491BC602-CAD7-4F1E-9A68-2129F0D6C2D8}" destId="{F5DF1D82-311F-42B5-9E8B-5099873C9CAA}" srcOrd="0" destOrd="2" presId="urn:microsoft.com/office/officeart/2005/8/layout/hProcess4"/>
    <dgm:cxn modelId="{84D943B1-16AD-44B8-B40F-19C4AB6B0F07}" srcId="{765C1551-CD86-43EC-AA28-EE89CED9914F}" destId="{7A759981-76EF-45B9-8885-FB906BD0D730}" srcOrd="1" destOrd="0" parTransId="{3859C933-6946-4B3A-9417-B0BB6CC7E0D7}" sibTransId="{CC39F1B7-EB2D-4343-A3BB-4C9CB17C316B}"/>
    <dgm:cxn modelId="{44149FBA-139C-477C-B259-530517649303}" srcId="{510A00C5-2711-448B-96C9-BDCECAFD57CA}" destId="{8140BEC2-BB9E-4FFE-B53E-FA3A25B2C981}" srcOrd="2" destOrd="0" parTransId="{11AC408A-D90F-40C0-A579-A25795893D57}" sibTransId="{2ED29B34-01B7-4881-A04A-CB30379F36EB}"/>
    <dgm:cxn modelId="{831186BD-2C66-4D61-8EC7-D9716347ED3C}" srcId="{3825D17F-38F5-4107-9BFE-ABE0BDA482DC}" destId="{D6F86837-55BB-4EB3-A5B9-A153589CACB6}" srcOrd="1" destOrd="0" parTransId="{080F327D-A89D-4464-96C3-796003CBA34D}" sibTransId="{568392AD-805F-49F1-A414-381D5F6CEFC7}"/>
    <dgm:cxn modelId="{0F1399C4-4848-4207-A1C6-22E625B241A5}" srcId="{3825D17F-38F5-4107-9BFE-ABE0BDA482DC}" destId="{AB68ABAD-8A8C-425A-A766-3074A103AD3E}" srcOrd="3" destOrd="0" parTransId="{4F52A403-53AA-4616-A4DD-76FB17624E1F}" sibTransId="{695BB665-C17E-47E6-855B-48EBFB7E7411}"/>
    <dgm:cxn modelId="{5FF4B1C6-CE4E-4BDB-AD6E-AF2F81940EB1}" type="presOf" srcId="{DD304240-4C80-4D8F-8863-BE403489F28C}" destId="{4BA59D93-88D7-43E8-9EF3-727F6029E008}" srcOrd="1" destOrd="0" presId="urn:microsoft.com/office/officeart/2005/8/layout/hProcess4"/>
    <dgm:cxn modelId="{426454C8-F56E-46B2-9A22-AF9799D1C9AA}" type="presOf" srcId="{05E1291C-77E6-4364-8A10-8556167688C0}" destId="{B009914A-D512-4341-9974-E34EE68B360E}" srcOrd="1" destOrd="3" presId="urn:microsoft.com/office/officeart/2005/8/layout/hProcess4"/>
    <dgm:cxn modelId="{1E1FF9C8-DB77-409C-8CA3-AAC806242850}" type="presOf" srcId="{EC21C496-3934-41A1-9801-D2C8394EF238}" destId="{4BA59D93-88D7-43E8-9EF3-727F6029E008}" srcOrd="1" destOrd="1" presId="urn:microsoft.com/office/officeart/2005/8/layout/hProcess4"/>
    <dgm:cxn modelId="{7EA185CC-92B3-4D6F-9CC3-F45FCEE8373F}" type="presOf" srcId="{29A5B6C7-78B9-47B4-854B-28614B78C730}" destId="{53F878EE-9CF7-41A5-8AD1-0681449B5392}" srcOrd="0" destOrd="0" presId="urn:microsoft.com/office/officeart/2005/8/layout/hProcess4"/>
    <dgm:cxn modelId="{03D2E4CD-A698-4EE7-A878-70F1BDC35DD5}" srcId="{510A00C5-2711-448B-96C9-BDCECAFD57CA}" destId="{14238DFE-C833-463F-85E1-13810C57CA7E}" srcOrd="1" destOrd="0" parTransId="{EE4DB4AC-A812-4F5A-9FF2-D41A4CF64E64}" sibTransId="{31656896-E81E-4DD0-9672-F6A928B195E4}"/>
    <dgm:cxn modelId="{85F56FCE-99F3-45C5-B752-40DFEAF11649}" type="presOf" srcId="{BE80C465-E6EB-45AE-8A99-8AEDD933FDE2}" destId="{E508E9D3-A7C7-47F6-8D24-38707B34F622}" srcOrd="1" destOrd="2" presId="urn:microsoft.com/office/officeart/2005/8/layout/hProcess4"/>
    <dgm:cxn modelId="{2CBA13D3-93AF-4847-9B37-270C5D0AC4CB}" type="presOf" srcId="{1DBD10AD-A17F-447B-934A-C27A236479F5}" destId="{091EC747-E3F3-4F0D-93D4-B29EEB59194F}" srcOrd="1" destOrd="2" presId="urn:microsoft.com/office/officeart/2005/8/layout/hProcess4"/>
    <dgm:cxn modelId="{2BC6C8D3-1F01-4D66-ABED-51E0F90ADB4E}" srcId="{572F8D29-F52C-4F67-BD5C-2E0A9C6BFDAD}" destId="{EC21C496-3934-41A1-9801-D2C8394EF238}" srcOrd="1" destOrd="0" parTransId="{608EFCB4-2CD4-4BFD-ABA7-BCEFF49E0C8C}" sibTransId="{90D072C8-C8CF-4631-AB6A-A7AC49D1B7AF}"/>
    <dgm:cxn modelId="{0BE96BD6-1733-4DFA-8D43-3EE522E47988}" srcId="{572F8D29-F52C-4F67-BD5C-2E0A9C6BFDAD}" destId="{DD304240-4C80-4D8F-8863-BE403489F28C}" srcOrd="0" destOrd="0" parTransId="{03C89BC4-31AE-4650-B35F-6FD1D32B2322}" sibTransId="{7C1E50B5-7462-4506-852B-03B24CA4E2E2}"/>
    <dgm:cxn modelId="{4EC154D8-D808-4792-AD1C-B720F40A02BB}" type="presOf" srcId="{6539E18F-12DA-477B-B6DF-B66ABECEBEE1}" destId="{4BA59D93-88D7-43E8-9EF3-727F6029E008}" srcOrd="1" destOrd="3" presId="urn:microsoft.com/office/officeart/2005/8/layout/hProcess4"/>
    <dgm:cxn modelId="{05B243E1-BD0A-472D-8784-0D9C59A13084}" type="presOf" srcId="{6539E18F-12DA-477B-B6DF-B66ABECEBEE1}" destId="{F5DF1D82-311F-42B5-9E8B-5099873C9CAA}" srcOrd="0" destOrd="3" presId="urn:microsoft.com/office/officeart/2005/8/layout/hProcess4"/>
    <dgm:cxn modelId="{A304CAE1-08F9-4121-9029-C7F7E5967EBE}" type="presOf" srcId="{1DBD10AD-A17F-447B-934A-C27A236479F5}" destId="{9BD0BB0D-C7F8-443C-AEF4-497A52BAF1BF}" srcOrd="0" destOrd="2" presId="urn:microsoft.com/office/officeart/2005/8/layout/hProcess4"/>
    <dgm:cxn modelId="{E010ECE4-8269-4C24-B6C7-1CCE29589C90}" type="presOf" srcId="{B4D36FCB-9FA0-43EF-BB6F-382676F9DFDF}" destId="{091EC747-E3F3-4F0D-93D4-B29EEB59194F}" srcOrd="1" destOrd="3" presId="urn:microsoft.com/office/officeart/2005/8/layout/hProcess4"/>
    <dgm:cxn modelId="{AA4CE4EC-52E0-4159-9BA4-8B1108608EED}" srcId="{7A759981-76EF-45B9-8885-FB906BD0D730}" destId="{2D463685-E82D-4C84-B842-ABD7CCD6FB80}" srcOrd="0" destOrd="0" parTransId="{89FEFCE5-8A40-4CE4-9067-D6C04605F284}" sibTransId="{0C8EBD3E-F283-4FE6-8DCC-9C629E776BAB}"/>
    <dgm:cxn modelId="{811098ED-63A2-4CCB-B64C-7D3EC013000B}" type="presOf" srcId="{5DAD7E01-0558-4EE3-B9FC-2A90139670BA}" destId="{B009914A-D512-4341-9974-E34EE68B360E}" srcOrd="1" destOrd="0" presId="urn:microsoft.com/office/officeart/2005/8/layout/hProcess4"/>
    <dgm:cxn modelId="{2A79A1F2-2936-4475-B4B0-F1B3E085D063}" srcId="{765C1551-CD86-43EC-AA28-EE89CED9914F}" destId="{572F8D29-F52C-4F67-BD5C-2E0A9C6BFDAD}" srcOrd="2" destOrd="0" parTransId="{A5739D7F-A99D-4931-B21F-9D9404D0C0A2}" sibTransId="{6BFB50E0-0685-4C31-ADEB-178EEBDB62E3}"/>
    <dgm:cxn modelId="{D40081F4-851A-4FDC-8307-24DF8B85374E}" type="presOf" srcId="{DD304240-4C80-4D8F-8863-BE403489F28C}" destId="{F5DF1D82-311F-42B5-9E8B-5099873C9CAA}" srcOrd="0" destOrd="0" presId="urn:microsoft.com/office/officeart/2005/8/layout/hProcess4"/>
    <dgm:cxn modelId="{DA6861F8-8FCC-4B76-A862-6A7D54D9D36C}" type="presOf" srcId="{993E0AD7-0781-4B79-82A8-A4A008C62240}" destId="{091EC747-E3F3-4F0D-93D4-B29EEB59194F}" srcOrd="1" destOrd="1" presId="urn:microsoft.com/office/officeart/2005/8/layout/hProcess4"/>
    <dgm:cxn modelId="{310DB7FC-7F49-450C-BA86-C6A35D15BC77}" type="presOf" srcId="{FF6DF7B8-0EDD-4B95-AF64-55815270ED80}" destId="{F43535BE-212A-4E22-96A1-47AB97D96D43}" srcOrd="0" destOrd="0" presId="urn:microsoft.com/office/officeart/2005/8/layout/hProcess4"/>
    <dgm:cxn modelId="{84938BAB-7B01-4968-9DEE-01F6A72529BF}" type="presParOf" srcId="{5266F931-2542-416A-BA18-AD8D19230A67}" destId="{2971E3B2-239A-4321-B3EF-602C38A84F3E}" srcOrd="0" destOrd="0" presId="urn:microsoft.com/office/officeart/2005/8/layout/hProcess4"/>
    <dgm:cxn modelId="{30CAC206-993A-4A3B-9352-A6716FBB9F68}" type="presParOf" srcId="{5266F931-2542-416A-BA18-AD8D19230A67}" destId="{9B37DA9F-33B9-45DB-A817-70F69C029D33}" srcOrd="1" destOrd="0" presId="urn:microsoft.com/office/officeart/2005/8/layout/hProcess4"/>
    <dgm:cxn modelId="{44DCC6E8-6646-4371-A1D0-2611BCC4406F}" type="presParOf" srcId="{5266F931-2542-416A-BA18-AD8D19230A67}" destId="{A3FBF048-232C-47EA-ACA8-1C287114209D}" srcOrd="2" destOrd="0" presId="urn:microsoft.com/office/officeart/2005/8/layout/hProcess4"/>
    <dgm:cxn modelId="{9FBB1B64-1595-467B-8526-A7E982F42B87}" type="presParOf" srcId="{A3FBF048-232C-47EA-ACA8-1C287114209D}" destId="{FFEFA614-D06D-4583-AB06-62DFF91548C4}" srcOrd="0" destOrd="0" presId="urn:microsoft.com/office/officeart/2005/8/layout/hProcess4"/>
    <dgm:cxn modelId="{E71A75E9-F27B-4C3C-B4F8-66814EE209A2}" type="presParOf" srcId="{FFEFA614-D06D-4583-AB06-62DFF91548C4}" destId="{F960AD7B-BB9F-4095-8F48-1D40D97B5E35}" srcOrd="0" destOrd="0" presId="urn:microsoft.com/office/officeart/2005/8/layout/hProcess4"/>
    <dgm:cxn modelId="{BFBF8D2C-73E9-4AB5-B29F-AEA78428BF73}" type="presParOf" srcId="{FFEFA614-D06D-4583-AB06-62DFF91548C4}" destId="{53F878EE-9CF7-41A5-8AD1-0681449B5392}" srcOrd="1" destOrd="0" presId="urn:microsoft.com/office/officeart/2005/8/layout/hProcess4"/>
    <dgm:cxn modelId="{77765F23-1FBB-4A2B-AE97-A6852FA90F2E}" type="presParOf" srcId="{FFEFA614-D06D-4583-AB06-62DFF91548C4}" destId="{E508E9D3-A7C7-47F6-8D24-38707B34F622}" srcOrd="2" destOrd="0" presId="urn:microsoft.com/office/officeart/2005/8/layout/hProcess4"/>
    <dgm:cxn modelId="{AF0CAA6C-B940-465D-944E-D820B54C71AD}" type="presParOf" srcId="{FFEFA614-D06D-4583-AB06-62DFF91548C4}" destId="{55BB8574-C02C-4E9B-B0E0-DA2CECF489A6}" srcOrd="3" destOrd="0" presId="urn:microsoft.com/office/officeart/2005/8/layout/hProcess4"/>
    <dgm:cxn modelId="{6052A78C-1B28-4990-9BF4-D948D59F4359}" type="presParOf" srcId="{FFEFA614-D06D-4583-AB06-62DFF91548C4}" destId="{A30AE5FF-74CE-45B6-9030-F619E0C79E4F}" srcOrd="4" destOrd="0" presId="urn:microsoft.com/office/officeart/2005/8/layout/hProcess4"/>
    <dgm:cxn modelId="{14BDB5C3-FBD8-4605-9BA2-DAE1AC3E69DF}" type="presParOf" srcId="{A3FBF048-232C-47EA-ACA8-1C287114209D}" destId="{F43535BE-212A-4E22-96A1-47AB97D96D43}" srcOrd="1" destOrd="0" presId="urn:microsoft.com/office/officeart/2005/8/layout/hProcess4"/>
    <dgm:cxn modelId="{D1DAA414-FD20-401C-978B-6E8DB6695AD7}" type="presParOf" srcId="{A3FBF048-232C-47EA-ACA8-1C287114209D}" destId="{D6175A9C-2E96-4279-8B80-760774EEE743}" srcOrd="2" destOrd="0" presId="urn:microsoft.com/office/officeart/2005/8/layout/hProcess4"/>
    <dgm:cxn modelId="{5FAF36ED-EE64-44A2-BCCD-785419A91F38}" type="presParOf" srcId="{D6175A9C-2E96-4279-8B80-760774EEE743}" destId="{F52C5188-2D0B-4986-A585-787A042ED1C3}" srcOrd="0" destOrd="0" presId="urn:microsoft.com/office/officeart/2005/8/layout/hProcess4"/>
    <dgm:cxn modelId="{16E97BBA-9791-448D-B2FA-088ED1C799F3}" type="presParOf" srcId="{D6175A9C-2E96-4279-8B80-760774EEE743}" destId="{9BD0BB0D-C7F8-443C-AEF4-497A52BAF1BF}" srcOrd="1" destOrd="0" presId="urn:microsoft.com/office/officeart/2005/8/layout/hProcess4"/>
    <dgm:cxn modelId="{B10C2D6E-017E-49B5-89D2-71F0E0E7E762}" type="presParOf" srcId="{D6175A9C-2E96-4279-8B80-760774EEE743}" destId="{091EC747-E3F3-4F0D-93D4-B29EEB59194F}" srcOrd="2" destOrd="0" presId="urn:microsoft.com/office/officeart/2005/8/layout/hProcess4"/>
    <dgm:cxn modelId="{68E4AF20-7584-4FB4-A5FB-81404381D200}" type="presParOf" srcId="{D6175A9C-2E96-4279-8B80-760774EEE743}" destId="{7B873080-CA59-476C-8120-102E605965A6}" srcOrd="3" destOrd="0" presId="urn:microsoft.com/office/officeart/2005/8/layout/hProcess4"/>
    <dgm:cxn modelId="{5F91F615-4328-4EEC-A597-B303331A298C}" type="presParOf" srcId="{D6175A9C-2E96-4279-8B80-760774EEE743}" destId="{AFEC37CF-3583-43DB-B641-99CD03CF0587}" srcOrd="4" destOrd="0" presId="urn:microsoft.com/office/officeart/2005/8/layout/hProcess4"/>
    <dgm:cxn modelId="{BDA4E439-EDDF-4EAD-81B0-65FC46635E37}" type="presParOf" srcId="{A3FBF048-232C-47EA-ACA8-1C287114209D}" destId="{9A1424F3-D71E-4524-ACB4-84CD9ABA2B85}" srcOrd="3" destOrd="0" presId="urn:microsoft.com/office/officeart/2005/8/layout/hProcess4"/>
    <dgm:cxn modelId="{B328957F-0B85-4AB0-948E-09DBF124A3AD}" type="presParOf" srcId="{A3FBF048-232C-47EA-ACA8-1C287114209D}" destId="{4FE88076-DFF1-4EEF-91F3-CF78A056B6C7}" srcOrd="4" destOrd="0" presId="urn:microsoft.com/office/officeart/2005/8/layout/hProcess4"/>
    <dgm:cxn modelId="{17DF8765-DA67-4118-B9BD-D7E3D5030D85}" type="presParOf" srcId="{4FE88076-DFF1-4EEF-91F3-CF78A056B6C7}" destId="{CB95282B-6744-483C-9003-EC36CBAE0FB6}" srcOrd="0" destOrd="0" presId="urn:microsoft.com/office/officeart/2005/8/layout/hProcess4"/>
    <dgm:cxn modelId="{33FA755D-4721-4745-BBB2-820F9FE5E6BE}" type="presParOf" srcId="{4FE88076-DFF1-4EEF-91F3-CF78A056B6C7}" destId="{F5DF1D82-311F-42B5-9E8B-5099873C9CAA}" srcOrd="1" destOrd="0" presId="urn:microsoft.com/office/officeart/2005/8/layout/hProcess4"/>
    <dgm:cxn modelId="{E308F24E-22FA-4A7E-99F8-0AF48F7D0781}" type="presParOf" srcId="{4FE88076-DFF1-4EEF-91F3-CF78A056B6C7}" destId="{4BA59D93-88D7-43E8-9EF3-727F6029E008}" srcOrd="2" destOrd="0" presId="urn:microsoft.com/office/officeart/2005/8/layout/hProcess4"/>
    <dgm:cxn modelId="{373829BD-1F31-47C3-B16E-285C48DC9EEC}" type="presParOf" srcId="{4FE88076-DFF1-4EEF-91F3-CF78A056B6C7}" destId="{C8676771-BA99-43CB-A515-11141933C8D0}" srcOrd="3" destOrd="0" presId="urn:microsoft.com/office/officeart/2005/8/layout/hProcess4"/>
    <dgm:cxn modelId="{DF6CCE93-1FFE-4E02-A1B0-32C4E8D91508}" type="presParOf" srcId="{4FE88076-DFF1-4EEF-91F3-CF78A056B6C7}" destId="{3CB81162-2AE8-4411-A9F5-C0C87CCBA806}" srcOrd="4" destOrd="0" presId="urn:microsoft.com/office/officeart/2005/8/layout/hProcess4"/>
    <dgm:cxn modelId="{54AE5390-C611-4785-A83E-D745BFF9116C}" type="presParOf" srcId="{A3FBF048-232C-47EA-ACA8-1C287114209D}" destId="{74E19098-BFC5-45F1-8D0E-02424D4E81FE}" srcOrd="5" destOrd="0" presId="urn:microsoft.com/office/officeart/2005/8/layout/hProcess4"/>
    <dgm:cxn modelId="{D6ADE2F8-E474-42A2-9BDA-B88359B6AD43}" type="presParOf" srcId="{A3FBF048-232C-47EA-ACA8-1C287114209D}" destId="{912479AA-1326-40A2-905F-269DB02ED19A}" srcOrd="6" destOrd="0" presId="urn:microsoft.com/office/officeart/2005/8/layout/hProcess4"/>
    <dgm:cxn modelId="{5B589A27-7451-48B1-8310-696560AAA14B}" type="presParOf" srcId="{912479AA-1326-40A2-905F-269DB02ED19A}" destId="{5698739C-9BC6-47F6-A857-5D845EB5294D}" srcOrd="0" destOrd="0" presId="urn:microsoft.com/office/officeart/2005/8/layout/hProcess4"/>
    <dgm:cxn modelId="{59199A25-42E5-405D-A994-9FBCA444486E}" type="presParOf" srcId="{912479AA-1326-40A2-905F-269DB02ED19A}" destId="{94E387A5-0206-445F-85B1-F905F8E497DC}" srcOrd="1" destOrd="0" presId="urn:microsoft.com/office/officeart/2005/8/layout/hProcess4"/>
    <dgm:cxn modelId="{CF77D7CD-EF60-42F9-93ED-56FCE241FF95}" type="presParOf" srcId="{912479AA-1326-40A2-905F-269DB02ED19A}" destId="{B009914A-D512-4341-9974-E34EE68B360E}" srcOrd="2" destOrd="0" presId="urn:microsoft.com/office/officeart/2005/8/layout/hProcess4"/>
    <dgm:cxn modelId="{3DA5EB73-A8DE-41D3-9139-28BA1BDEBA19}" type="presParOf" srcId="{912479AA-1326-40A2-905F-269DB02ED19A}" destId="{8EBE43F6-4FE1-45B6-AF88-2D6C820AEE32}" srcOrd="3" destOrd="0" presId="urn:microsoft.com/office/officeart/2005/8/layout/hProcess4"/>
    <dgm:cxn modelId="{164B3BF8-1273-4D9F-833B-7A33AD73E7B9}" type="presParOf" srcId="{912479AA-1326-40A2-905F-269DB02ED19A}" destId="{A2D75E8F-4243-4BD3-9FF5-A549B87E289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8B547-744B-42C0-9A8F-8C59ABFAD158}">
      <dsp:nvSpPr>
        <dsp:cNvPr id="0" name=""/>
        <dsp:cNvSpPr/>
      </dsp:nvSpPr>
      <dsp:spPr>
        <a:xfrm>
          <a:off x="3148394" y="49677"/>
          <a:ext cx="2384519" cy="238451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University sessions: Behaviour and Relationships </a:t>
          </a:r>
        </a:p>
      </dsp:txBody>
      <dsp:txXfrm>
        <a:off x="3466330" y="466968"/>
        <a:ext cx="1748647" cy="1073033"/>
      </dsp:txXfrm>
    </dsp:sp>
    <dsp:sp modelId="{2BD441E1-7FF6-48E6-8DC0-FDE32360F3DA}">
      <dsp:nvSpPr>
        <dsp:cNvPr id="0" name=""/>
        <dsp:cNvSpPr/>
      </dsp:nvSpPr>
      <dsp:spPr>
        <a:xfrm>
          <a:off x="4008808" y="1540002"/>
          <a:ext cx="2384519" cy="2384519"/>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PHASE A: Implement, rehearse</a:t>
          </a:r>
        </a:p>
      </dsp:txBody>
      <dsp:txXfrm>
        <a:off x="4738073" y="2156002"/>
        <a:ext cx="1430711" cy="1311485"/>
      </dsp:txXfrm>
    </dsp:sp>
    <dsp:sp modelId="{90A0BD6B-3BE7-44BD-93CB-DF7F1B1A4D9B}">
      <dsp:nvSpPr>
        <dsp:cNvPr id="0" name=""/>
        <dsp:cNvSpPr/>
      </dsp:nvSpPr>
      <dsp:spPr>
        <a:xfrm>
          <a:off x="2287980" y="1540002"/>
          <a:ext cx="2384519" cy="23845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ITP: Observed routines and relationships</a:t>
          </a:r>
        </a:p>
      </dsp:txBody>
      <dsp:txXfrm>
        <a:off x="2512522" y="2156002"/>
        <a:ext cx="1430711" cy="131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BCEF-4E8B-4CA6-B401-B0A3D4362EC8}">
      <dsp:nvSpPr>
        <dsp:cNvPr id="0" name=""/>
        <dsp:cNvSpPr/>
      </dsp:nvSpPr>
      <dsp:spPr>
        <a:xfrm>
          <a:off x="4167340" y="2500262"/>
          <a:ext cx="1816366" cy="11765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Professional and Academic</a:t>
          </a:r>
        </a:p>
        <a:p>
          <a:pPr marL="114300" lvl="1" indent="-114300" algn="l" defTabSz="533400">
            <a:lnSpc>
              <a:spcPct val="90000"/>
            </a:lnSpc>
            <a:spcBef>
              <a:spcPct val="0"/>
            </a:spcBef>
            <a:spcAft>
              <a:spcPct val="15000"/>
            </a:spcAft>
            <a:buChar char="•"/>
          </a:pPr>
          <a:r>
            <a:rPr lang="en-GB" sz="1200" kern="1200" dirty="0"/>
            <a:t>Subject Days</a:t>
          </a:r>
        </a:p>
      </dsp:txBody>
      <dsp:txXfrm>
        <a:off x="4738096" y="2820256"/>
        <a:ext cx="1219764" cy="830753"/>
      </dsp:txXfrm>
    </dsp:sp>
    <dsp:sp modelId="{D1F86961-AD9C-44FD-856A-06C86A837E4F}">
      <dsp:nvSpPr>
        <dsp:cNvPr id="0" name=""/>
        <dsp:cNvSpPr/>
      </dsp:nvSpPr>
      <dsp:spPr>
        <a:xfrm>
          <a:off x="1203794" y="2500262"/>
          <a:ext cx="1816366" cy="11765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Focused </a:t>
          </a:r>
          <a:r>
            <a:rPr lang="en-GB" sz="1200" kern="1200" dirty="0" err="1"/>
            <a:t>Obserations</a:t>
          </a:r>
          <a:r>
            <a:rPr lang="en-GB" sz="1200" kern="1200" dirty="0"/>
            <a:t> </a:t>
          </a:r>
        </a:p>
        <a:p>
          <a:pPr marL="114300" lvl="1" indent="-114300" algn="l" defTabSz="533400">
            <a:lnSpc>
              <a:spcPct val="90000"/>
            </a:lnSpc>
            <a:spcBef>
              <a:spcPct val="0"/>
            </a:spcBef>
            <a:spcAft>
              <a:spcPct val="15000"/>
            </a:spcAft>
            <a:buChar char="•"/>
          </a:pPr>
          <a:r>
            <a:rPr lang="en-GB" sz="1200" kern="1200" dirty="0"/>
            <a:t>Talk-</a:t>
          </a:r>
          <a:r>
            <a:rPr lang="en-GB" sz="1200" kern="1200" dirty="0" err="1"/>
            <a:t>Thrus</a:t>
          </a:r>
          <a:endParaRPr lang="en-GB" sz="1200" kern="1200" dirty="0"/>
        </a:p>
      </dsp:txBody>
      <dsp:txXfrm>
        <a:off x="1229640" y="2820256"/>
        <a:ext cx="1219764" cy="830753"/>
      </dsp:txXfrm>
    </dsp:sp>
    <dsp:sp modelId="{76BD988A-D7B2-4961-9190-F025955D664D}">
      <dsp:nvSpPr>
        <dsp:cNvPr id="0" name=""/>
        <dsp:cNvSpPr/>
      </dsp:nvSpPr>
      <dsp:spPr>
        <a:xfrm>
          <a:off x="4167340" y="0"/>
          <a:ext cx="1816366" cy="11765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Focused Observations</a:t>
          </a:r>
        </a:p>
        <a:p>
          <a:pPr marL="114300" lvl="1" indent="-114300" algn="l" defTabSz="533400">
            <a:lnSpc>
              <a:spcPct val="90000"/>
            </a:lnSpc>
            <a:spcBef>
              <a:spcPct val="0"/>
            </a:spcBef>
            <a:spcAft>
              <a:spcPct val="15000"/>
            </a:spcAft>
            <a:buChar char="•"/>
          </a:pPr>
          <a:r>
            <a:rPr lang="en-GB" sz="1200" kern="1200" dirty="0"/>
            <a:t>Talk </a:t>
          </a:r>
          <a:r>
            <a:rPr lang="en-GB" sz="1200" kern="1200" dirty="0" err="1"/>
            <a:t>Thrus</a:t>
          </a:r>
          <a:endParaRPr lang="en-GB" sz="1200" kern="1200" dirty="0"/>
        </a:p>
      </dsp:txBody>
      <dsp:txXfrm>
        <a:off x="4738096" y="25846"/>
        <a:ext cx="1219764" cy="830753"/>
      </dsp:txXfrm>
    </dsp:sp>
    <dsp:sp modelId="{A73B190B-604A-4AA6-ABD1-7D40651E1345}">
      <dsp:nvSpPr>
        <dsp:cNvPr id="0" name=""/>
        <dsp:cNvSpPr/>
      </dsp:nvSpPr>
      <dsp:spPr>
        <a:xfrm>
          <a:off x="1203794" y="0"/>
          <a:ext cx="1816366" cy="11765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Professional and Academic</a:t>
          </a:r>
        </a:p>
        <a:p>
          <a:pPr marL="114300" lvl="1" indent="-114300" algn="l" defTabSz="533400">
            <a:lnSpc>
              <a:spcPct val="90000"/>
            </a:lnSpc>
            <a:spcBef>
              <a:spcPct val="0"/>
            </a:spcBef>
            <a:spcAft>
              <a:spcPct val="15000"/>
            </a:spcAft>
            <a:buChar char="•"/>
          </a:pPr>
          <a:r>
            <a:rPr lang="en-GB" sz="1200" kern="1200" dirty="0"/>
            <a:t>Subject days</a:t>
          </a:r>
        </a:p>
      </dsp:txBody>
      <dsp:txXfrm>
        <a:off x="1229640" y="25846"/>
        <a:ext cx="1219764" cy="830753"/>
      </dsp:txXfrm>
    </dsp:sp>
    <dsp:sp modelId="{74440C81-57E5-4B33-A92E-BFAB2D5F2637}">
      <dsp:nvSpPr>
        <dsp:cNvPr id="0" name=""/>
        <dsp:cNvSpPr/>
      </dsp:nvSpPr>
      <dsp:spPr>
        <a:xfrm>
          <a:off x="1964903" y="171482"/>
          <a:ext cx="1592078" cy="159207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Phase A University</a:t>
          </a:r>
        </a:p>
      </dsp:txBody>
      <dsp:txXfrm>
        <a:off x="2431212" y="637791"/>
        <a:ext cx="1125769" cy="1125769"/>
      </dsp:txXfrm>
    </dsp:sp>
    <dsp:sp modelId="{4DC5DD96-1C1D-4953-99BF-3E7833B5C9B1}">
      <dsp:nvSpPr>
        <dsp:cNvPr id="0" name=""/>
        <dsp:cNvSpPr/>
      </dsp:nvSpPr>
      <dsp:spPr>
        <a:xfrm rot="5400000">
          <a:off x="3630519" y="171482"/>
          <a:ext cx="1592078" cy="159207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Phase A Placement</a:t>
          </a:r>
        </a:p>
      </dsp:txBody>
      <dsp:txXfrm rot="-5400000">
        <a:off x="3630519" y="637791"/>
        <a:ext cx="1125769" cy="1125769"/>
      </dsp:txXfrm>
    </dsp:sp>
    <dsp:sp modelId="{E1311C21-978A-47B5-9C8A-1AA2A4CFA585}">
      <dsp:nvSpPr>
        <dsp:cNvPr id="0" name=""/>
        <dsp:cNvSpPr/>
      </dsp:nvSpPr>
      <dsp:spPr>
        <a:xfrm rot="10800000">
          <a:off x="3630519" y="1875196"/>
          <a:ext cx="1592078" cy="1592078"/>
        </a:xfrm>
        <a:prstGeom prst="pieWedge">
          <a:avLst/>
        </a:prstGeom>
        <a:solidFill>
          <a:schemeClr val="accent6">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Phase B University</a:t>
          </a:r>
        </a:p>
      </dsp:txBody>
      <dsp:txXfrm rot="10800000">
        <a:off x="3630519" y="1875196"/>
        <a:ext cx="1125769" cy="1125769"/>
      </dsp:txXfrm>
    </dsp:sp>
    <dsp:sp modelId="{32783886-C64D-47C0-AD67-985EDFBFB48E}">
      <dsp:nvSpPr>
        <dsp:cNvPr id="0" name=""/>
        <dsp:cNvSpPr/>
      </dsp:nvSpPr>
      <dsp:spPr>
        <a:xfrm rot="16200000">
          <a:off x="1964903" y="1875196"/>
          <a:ext cx="1592078" cy="1592078"/>
        </a:xfrm>
        <a:prstGeom prst="pieWedge">
          <a:avLst/>
        </a:prstGeom>
        <a:solidFill>
          <a:schemeClr val="accent6">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Phase B Placement</a:t>
          </a:r>
        </a:p>
      </dsp:txBody>
      <dsp:txXfrm rot="5400000">
        <a:off x="2431212" y="1875196"/>
        <a:ext cx="1125769" cy="1125769"/>
      </dsp:txXfrm>
    </dsp:sp>
    <dsp:sp modelId="{E3514252-50A2-4B8B-87B9-703D3ACA94C5}">
      <dsp:nvSpPr>
        <dsp:cNvPr id="0" name=""/>
        <dsp:cNvSpPr/>
      </dsp:nvSpPr>
      <dsp:spPr>
        <a:xfrm>
          <a:off x="3318905" y="1507510"/>
          <a:ext cx="549689" cy="4779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0A4EF-FC01-4075-B863-268CFE23F8A2}">
      <dsp:nvSpPr>
        <dsp:cNvPr id="0" name=""/>
        <dsp:cNvSpPr/>
      </dsp:nvSpPr>
      <dsp:spPr>
        <a:xfrm rot="10800000">
          <a:off x="3318905" y="1691353"/>
          <a:ext cx="549689" cy="4779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878EE-9CF7-41A5-8AD1-0681449B5392}">
      <dsp:nvSpPr>
        <dsp:cNvPr id="0" name=""/>
        <dsp:cNvSpPr/>
      </dsp:nvSpPr>
      <dsp:spPr>
        <a:xfrm>
          <a:off x="149927" y="284212"/>
          <a:ext cx="2098039" cy="26920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Sessions</a:t>
          </a:r>
          <a:r>
            <a:rPr lang="en-GB" sz="1500" kern="1200" dirty="0"/>
            <a:t> on Behaviour and Relationships</a:t>
          </a:r>
        </a:p>
        <a:p>
          <a:pPr marL="114300" lvl="1" indent="-114300" algn="l" defTabSz="666750">
            <a:lnSpc>
              <a:spcPct val="90000"/>
            </a:lnSpc>
            <a:spcBef>
              <a:spcPct val="0"/>
            </a:spcBef>
            <a:spcAft>
              <a:spcPct val="15000"/>
            </a:spcAft>
            <a:buChar char="•"/>
          </a:pPr>
          <a:r>
            <a:rPr lang="en-GB" sz="1500" b="1" kern="1200" dirty="0"/>
            <a:t>ITP</a:t>
          </a:r>
          <a:r>
            <a:rPr lang="en-GB" sz="1500" kern="1200" dirty="0"/>
            <a:t> – Behaviour and Relationships</a:t>
          </a:r>
        </a:p>
        <a:p>
          <a:pPr marL="114300" lvl="1" indent="-114300" algn="l" defTabSz="666750">
            <a:lnSpc>
              <a:spcPct val="90000"/>
            </a:lnSpc>
            <a:spcBef>
              <a:spcPct val="0"/>
            </a:spcBef>
            <a:spcAft>
              <a:spcPct val="15000"/>
            </a:spcAft>
            <a:buChar char="•"/>
          </a:pPr>
          <a:r>
            <a:rPr lang="en-GB" sz="1500" b="1" kern="1200" dirty="0"/>
            <a:t>Workshops</a:t>
          </a:r>
          <a:r>
            <a:rPr lang="en-GB" sz="1500" kern="1200" dirty="0"/>
            <a:t> on Routines and Relationships</a:t>
          </a:r>
        </a:p>
        <a:p>
          <a:pPr marL="114300" lvl="1" indent="-114300" algn="l" defTabSz="666750">
            <a:lnSpc>
              <a:spcPct val="90000"/>
            </a:lnSpc>
            <a:spcBef>
              <a:spcPct val="0"/>
            </a:spcBef>
            <a:spcAft>
              <a:spcPct val="15000"/>
            </a:spcAft>
            <a:buChar char="•"/>
          </a:pPr>
          <a:r>
            <a:rPr lang="en-GB" sz="1500" kern="1200" dirty="0"/>
            <a:t>CARD A</a:t>
          </a:r>
        </a:p>
      </dsp:txBody>
      <dsp:txXfrm>
        <a:off x="211376" y="345661"/>
        <a:ext cx="1975141" cy="1992299"/>
      </dsp:txXfrm>
    </dsp:sp>
    <dsp:sp modelId="{F43535BE-212A-4E22-96A1-47AB97D96D43}">
      <dsp:nvSpPr>
        <dsp:cNvPr id="0" name=""/>
        <dsp:cNvSpPr/>
      </dsp:nvSpPr>
      <dsp:spPr>
        <a:xfrm>
          <a:off x="1178739" y="1818396"/>
          <a:ext cx="2392843" cy="2392843"/>
        </a:xfrm>
        <a:prstGeom prst="leftCircularArrow">
          <a:avLst>
            <a:gd name="adj1" fmla="val 3556"/>
            <a:gd name="adj2" fmla="val 441772"/>
            <a:gd name="adj3" fmla="val 2311711"/>
            <a:gd name="adj4" fmla="val 9118918"/>
            <a:gd name="adj5" fmla="val 41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BB8574-C02C-4E9B-B0E0-DA2CECF489A6}">
      <dsp:nvSpPr>
        <dsp:cNvPr id="0" name=""/>
        <dsp:cNvSpPr/>
      </dsp:nvSpPr>
      <dsp:spPr>
        <a:xfrm>
          <a:off x="467868" y="2791919"/>
          <a:ext cx="1864924" cy="74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University Weeks</a:t>
          </a:r>
        </a:p>
      </dsp:txBody>
      <dsp:txXfrm>
        <a:off x="489589" y="2813640"/>
        <a:ext cx="1821482" cy="698176"/>
      </dsp:txXfrm>
    </dsp:sp>
    <dsp:sp modelId="{9BD0BB0D-C7F8-443C-AEF4-497A52BAF1BF}">
      <dsp:nvSpPr>
        <dsp:cNvPr id="0" name=""/>
        <dsp:cNvSpPr/>
      </dsp:nvSpPr>
      <dsp:spPr>
        <a:xfrm>
          <a:off x="2725593" y="1485028"/>
          <a:ext cx="2098039" cy="1730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Week 11 Focus</a:t>
          </a:r>
        </a:p>
        <a:p>
          <a:pPr marL="114300" lvl="1" indent="-114300" algn="l" defTabSz="666750">
            <a:lnSpc>
              <a:spcPct val="90000"/>
            </a:lnSpc>
            <a:spcBef>
              <a:spcPct val="0"/>
            </a:spcBef>
            <a:spcAft>
              <a:spcPct val="15000"/>
            </a:spcAft>
            <a:buChar char="•"/>
          </a:pPr>
          <a:r>
            <a:rPr lang="en-GB" sz="1500" kern="1200" dirty="0" err="1"/>
            <a:t>TalkThru</a:t>
          </a:r>
          <a:endParaRPr lang="en-GB" sz="1500" kern="1200" dirty="0"/>
        </a:p>
        <a:p>
          <a:pPr marL="114300" lvl="1" indent="-114300" algn="l" defTabSz="666750">
            <a:lnSpc>
              <a:spcPct val="90000"/>
            </a:lnSpc>
            <a:spcBef>
              <a:spcPct val="0"/>
            </a:spcBef>
            <a:spcAft>
              <a:spcPct val="15000"/>
            </a:spcAft>
            <a:buChar char="•"/>
          </a:pPr>
          <a:r>
            <a:rPr lang="en-GB" sz="1500" kern="1200" dirty="0"/>
            <a:t>Focused Observation</a:t>
          </a:r>
        </a:p>
        <a:p>
          <a:pPr marL="114300" lvl="1" indent="-114300" algn="l" defTabSz="666750">
            <a:lnSpc>
              <a:spcPct val="90000"/>
            </a:lnSpc>
            <a:spcBef>
              <a:spcPct val="0"/>
            </a:spcBef>
            <a:spcAft>
              <a:spcPct val="15000"/>
            </a:spcAft>
            <a:buChar char="•"/>
          </a:pPr>
          <a:r>
            <a:rPr lang="en-GB" sz="1500" kern="1200" dirty="0"/>
            <a:t>Reflection</a:t>
          </a:r>
        </a:p>
      </dsp:txBody>
      <dsp:txXfrm>
        <a:off x="2765415" y="1895659"/>
        <a:ext cx="2018395" cy="1279990"/>
      </dsp:txXfrm>
    </dsp:sp>
    <dsp:sp modelId="{9A1424F3-D71E-4524-ACB4-84CD9ABA2B85}">
      <dsp:nvSpPr>
        <dsp:cNvPr id="0" name=""/>
        <dsp:cNvSpPr/>
      </dsp:nvSpPr>
      <dsp:spPr>
        <a:xfrm>
          <a:off x="3921567" y="6237"/>
          <a:ext cx="2921096" cy="2921096"/>
        </a:xfrm>
        <a:prstGeom prst="circularArrow">
          <a:avLst>
            <a:gd name="adj1" fmla="val 2913"/>
            <a:gd name="adj2" fmla="val 356415"/>
            <a:gd name="adj3" fmla="val 18824292"/>
            <a:gd name="adj4" fmla="val 11931728"/>
            <a:gd name="adj5" fmla="val 33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73080-CA59-476C-8120-102E605965A6}">
      <dsp:nvSpPr>
        <dsp:cNvPr id="0" name=""/>
        <dsp:cNvSpPr/>
      </dsp:nvSpPr>
      <dsp:spPr>
        <a:xfrm>
          <a:off x="3154761" y="1024401"/>
          <a:ext cx="1864924" cy="74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Placement A</a:t>
          </a:r>
        </a:p>
      </dsp:txBody>
      <dsp:txXfrm>
        <a:off x="3176482" y="1046122"/>
        <a:ext cx="1821482" cy="698176"/>
      </dsp:txXfrm>
    </dsp:sp>
    <dsp:sp modelId="{F5DF1D82-311F-42B5-9E8B-5099873C9CAA}">
      <dsp:nvSpPr>
        <dsp:cNvPr id="0" name=""/>
        <dsp:cNvSpPr/>
      </dsp:nvSpPr>
      <dsp:spPr>
        <a:xfrm>
          <a:off x="5597838" y="542368"/>
          <a:ext cx="2098039" cy="2561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CARD B</a:t>
          </a:r>
        </a:p>
        <a:p>
          <a:pPr marL="114300" lvl="1" indent="-114300" algn="l" defTabSz="622300">
            <a:lnSpc>
              <a:spcPct val="90000"/>
            </a:lnSpc>
            <a:spcBef>
              <a:spcPct val="0"/>
            </a:spcBef>
            <a:spcAft>
              <a:spcPct val="15000"/>
            </a:spcAft>
            <a:buChar char="•"/>
          </a:pPr>
          <a:r>
            <a:rPr lang="en-GB" sz="1400" b="1" kern="1200" dirty="0"/>
            <a:t>Lecture: </a:t>
          </a:r>
          <a:r>
            <a:rPr lang="en-GB" sz="1400" kern="1200" dirty="0"/>
            <a:t>Routines, Relationships and Rules</a:t>
          </a:r>
        </a:p>
        <a:p>
          <a:pPr marL="114300" lvl="1" indent="-114300" algn="l" defTabSz="622300">
            <a:lnSpc>
              <a:spcPct val="90000"/>
            </a:lnSpc>
            <a:spcBef>
              <a:spcPct val="0"/>
            </a:spcBef>
            <a:spcAft>
              <a:spcPct val="15000"/>
            </a:spcAft>
            <a:buChar char="•"/>
          </a:pPr>
          <a:r>
            <a:rPr lang="en-GB" sz="1400" b="1" kern="1200" dirty="0"/>
            <a:t>Lecture</a:t>
          </a:r>
          <a:r>
            <a:rPr lang="en-GB" sz="1400" kern="1200" dirty="0"/>
            <a:t>: Motivation and Engagement </a:t>
          </a:r>
        </a:p>
        <a:p>
          <a:pPr marL="114300" lvl="1" indent="-114300" algn="l" defTabSz="622300">
            <a:lnSpc>
              <a:spcPct val="90000"/>
            </a:lnSpc>
            <a:spcBef>
              <a:spcPct val="0"/>
            </a:spcBef>
            <a:spcAft>
              <a:spcPct val="15000"/>
            </a:spcAft>
            <a:buChar char="•"/>
          </a:pPr>
          <a:r>
            <a:rPr lang="en-GB" sz="1400" b="1" kern="1200" dirty="0"/>
            <a:t>Workshop: </a:t>
          </a:r>
          <a:r>
            <a:rPr lang="en-GB" sz="1400" kern="1200" dirty="0"/>
            <a:t>Behaviour Management and School Policies</a:t>
          </a:r>
        </a:p>
      </dsp:txBody>
      <dsp:txXfrm>
        <a:off x="5656794" y="601324"/>
        <a:ext cx="1980127" cy="1895000"/>
      </dsp:txXfrm>
    </dsp:sp>
    <dsp:sp modelId="{74E19098-BFC5-45F1-8D0E-02424D4E81FE}">
      <dsp:nvSpPr>
        <dsp:cNvPr id="0" name=""/>
        <dsp:cNvSpPr/>
      </dsp:nvSpPr>
      <dsp:spPr>
        <a:xfrm>
          <a:off x="6635879" y="1781826"/>
          <a:ext cx="2406221" cy="2406221"/>
        </a:xfrm>
        <a:prstGeom prst="leftCircularArrow">
          <a:avLst>
            <a:gd name="adj1" fmla="val 3536"/>
            <a:gd name="adj2" fmla="val 439109"/>
            <a:gd name="adj3" fmla="val 2214619"/>
            <a:gd name="adj4" fmla="val 9024489"/>
            <a:gd name="adj5" fmla="val 41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76771-BA99-43CB-A515-11141933C8D0}">
      <dsp:nvSpPr>
        <dsp:cNvPr id="0" name=""/>
        <dsp:cNvSpPr/>
      </dsp:nvSpPr>
      <dsp:spPr>
        <a:xfrm>
          <a:off x="5940495" y="2791919"/>
          <a:ext cx="1864924" cy="74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University Weeks</a:t>
          </a:r>
        </a:p>
      </dsp:txBody>
      <dsp:txXfrm>
        <a:off x="5962216" y="2813640"/>
        <a:ext cx="1821482" cy="698176"/>
      </dsp:txXfrm>
    </dsp:sp>
    <dsp:sp modelId="{94E387A5-0206-445F-85B1-F905F8E497DC}">
      <dsp:nvSpPr>
        <dsp:cNvPr id="0" name=""/>
        <dsp:cNvSpPr/>
      </dsp:nvSpPr>
      <dsp:spPr>
        <a:xfrm>
          <a:off x="8210577" y="1432284"/>
          <a:ext cx="2098039" cy="1730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Week 33 Focus</a:t>
          </a:r>
        </a:p>
        <a:p>
          <a:pPr marL="114300" lvl="1" indent="-114300" algn="l" defTabSz="666750">
            <a:lnSpc>
              <a:spcPct val="90000"/>
            </a:lnSpc>
            <a:spcBef>
              <a:spcPct val="0"/>
            </a:spcBef>
            <a:spcAft>
              <a:spcPct val="15000"/>
            </a:spcAft>
            <a:buChar char="•"/>
          </a:pPr>
          <a:r>
            <a:rPr lang="en-GB" sz="1500" kern="1200" dirty="0"/>
            <a:t>Talk thru </a:t>
          </a:r>
        </a:p>
        <a:p>
          <a:pPr marL="114300" lvl="1" indent="-114300" algn="l" defTabSz="666750">
            <a:lnSpc>
              <a:spcPct val="90000"/>
            </a:lnSpc>
            <a:spcBef>
              <a:spcPct val="0"/>
            </a:spcBef>
            <a:spcAft>
              <a:spcPct val="15000"/>
            </a:spcAft>
            <a:buChar char="•"/>
          </a:pPr>
          <a:r>
            <a:rPr lang="en-GB" sz="1500" kern="1200" dirty="0"/>
            <a:t>Focused Observation </a:t>
          </a:r>
        </a:p>
        <a:p>
          <a:pPr marL="114300" lvl="1" indent="-114300" algn="l" defTabSz="666750">
            <a:lnSpc>
              <a:spcPct val="90000"/>
            </a:lnSpc>
            <a:spcBef>
              <a:spcPct val="0"/>
            </a:spcBef>
            <a:spcAft>
              <a:spcPct val="15000"/>
            </a:spcAft>
            <a:buChar char="•"/>
          </a:pPr>
          <a:r>
            <a:rPr lang="en-GB" sz="1500" kern="1200" dirty="0"/>
            <a:t>Reflection</a:t>
          </a:r>
        </a:p>
      </dsp:txBody>
      <dsp:txXfrm>
        <a:off x="8250399" y="1842915"/>
        <a:ext cx="2018395" cy="1279990"/>
      </dsp:txXfrm>
    </dsp:sp>
    <dsp:sp modelId="{8EBE43F6-4FE1-45B6-AF88-2D6C820AEE32}">
      <dsp:nvSpPr>
        <dsp:cNvPr id="0" name=""/>
        <dsp:cNvSpPr/>
      </dsp:nvSpPr>
      <dsp:spPr>
        <a:xfrm>
          <a:off x="8676808" y="1061474"/>
          <a:ext cx="1864924" cy="74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Placement B</a:t>
          </a:r>
        </a:p>
      </dsp:txBody>
      <dsp:txXfrm>
        <a:off x="8698529" y="1083195"/>
        <a:ext cx="1821482" cy="6981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7D9AD-1A14-4A5E-89C5-8D22DAE72363}"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8FD05-A282-4535-975E-6AA631D10E01}" type="slidenum">
              <a:rPr lang="en-GB" smtClean="0"/>
              <a:t>‹#›</a:t>
            </a:fld>
            <a:endParaRPr lang="en-GB"/>
          </a:p>
        </p:txBody>
      </p:sp>
    </p:spTree>
    <p:extLst>
      <p:ext uri="{BB962C8B-B14F-4D97-AF65-F5344CB8AC3E}">
        <p14:creationId xmlns:p14="http://schemas.microsoft.com/office/powerpoint/2010/main" val="152987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2C7E9-CA6E-C945-826B-68C1FAB00F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00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talkthrus</a:t>
            </a:r>
            <a:r>
              <a:rPr lang="en-GB" dirty="0"/>
              <a:t>, focused observation and reflection all build upon this and enable you to helps students to meet the requirements for CARD A</a:t>
            </a:r>
          </a:p>
        </p:txBody>
      </p:sp>
      <p:sp>
        <p:nvSpPr>
          <p:cNvPr id="4" name="Slide Number Placeholder 3"/>
          <p:cNvSpPr>
            <a:spLocks noGrp="1"/>
          </p:cNvSpPr>
          <p:nvPr>
            <p:ph type="sldNum" sz="quarter" idx="5"/>
          </p:nvPr>
        </p:nvSpPr>
        <p:spPr/>
        <p:txBody>
          <a:bodyPr/>
          <a:lstStyle/>
          <a:p>
            <a:fld id="{73F8FD05-A282-4535-975E-6AA631D10E01}" type="slidenum">
              <a:rPr lang="en-GB" smtClean="0"/>
              <a:t>22</a:t>
            </a:fld>
            <a:endParaRPr lang="en-GB"/>
          </a:p>
        </p:txBody>
      </p:sp>
    </p:spTree>
    <p:extLst>
      <p:ext uri="{BB962C8B-B14F-4D97-AF65-F5344CB8AC3E}">
        <p14:creationId xmlns:p14="http://schemas.microsoft.com/office/powerpoint/2010/main" val="47080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later in Phase B it is built on in both university sessions and </a:t>
            </a:r>
            <a:r>
              <a:rPr lang="en-GB"/>
              <a:t>weekly focus. </a:t>
            </a:r>
            <a:endParaRPr lang="en-GB" dirty="0"/>
          </a:p>
        </p:txBody>
      </p:sp>
      <p:sp>
        <p:nvSpPr>
          <p:cNvPr id="4" name="Slide Number Placeholder 3"/>
          <p:cNvSpPr>
            <a:spLocks noGrp="1"/>
          </p:cNvSpPr>
          <p:nvPr>
            <p:ph type="sldNum" sz="quarter" idx="5"/>
          </p:nvPr>
        </p:nvSpPr>
        <p:spPr/>
        <p:txBody>
          <a:bodyPr/>
          <a:lstStyle/>
          <a:p>
            <a:fld id="{73F8FD05-A282-4535-975E-6AA631D10E01}" type="slidenum">
              <a:rPr lang="en-GB" smtClean="0"/>
              <a:t>23</a:t>
            </a:fld>
            <a:endParaRPr lang="en-GB"/>
          </a:p>
        </p:txBody>
      </p:sp>
    </p:spTree>
    <p:extLst>
      <p:ext uri="{BB962C8B-B14F-4D97-AF65-F5344CB8AC3E}">
        <p14:creationId xmlns:p14="http://schemas.microsoft.com/office/powerpoint/2010/main" val="163243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NASBTT have provided a range of resources for mentors and teacher educators that are aligned with the National Mentor standards – co-tutors will either be registered already or will be sent a link so that they can access them. Each area has a short 2 page summary with 3 ideas that they can apply with their beginning teachers. There are videos and links to further reading that they can use. </a:t>
            </a:r>
          </a:p>
        </p:txBody>
      </p:sp>
      <p:sp>
        <p:nvSpPr>
          <p:cNvPr id="4" name="Slide Number Placeholder 3"/>
          <p:cNvSpPr>
            <a:spLocks noGrp="1"/>
          </p:cNvSpPr>
          <p:nvPr>
            <p:ph type="sldNum" sz="quarter" idx="5"/>
          </p:nvPr>
        </p:nvSpPr>
        <p:spPr/>
        <p:txBody>
          <a:bodyPr/>
          <a:lstStyle/>
          <a:p>
            <a:fld id="{73F8FD05-A282-4535-975E-6AA631D10E01}" type="slidenum">
              <a:rPr lang="en-GB" smtClean="0"/>
              <a:t>24</a:t>
            </a:fld>
            <a:endParaRPr lang="en-GB"/>
          </a:p>
        </p:txBody>
      </p:sp>
    </p:spTree>
    <p:extLst>
      <p:ext uri="{BB962C8B-B14F-4D97-AF65-F5344CB8AC3E}">
        <p14:creationId xmlns:p14="http://schemas.microsoft.com/office/powerpoint/2010/main" val="61112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light of feedback from ITPs and previous cohorts we want to focus on helping beginning teachers developing professionalism and helping them to manage time. We will focus on the highlighted parts. </a:t>
            </a:r>
          </a:p>
        </p:txBody>
      </p:sp>
      <p:sp>
        <p:nvSpPr>
          <p:cNvPr id="4" name="Slide Number Placeholder 3"/>
          <p:cNvSpPr>
            <a:spLocks noGrp="1"/>
          </p:cNvSpPr>
          <p:nvPr>
            <p:ph type="sldNum" sz="quarter" idx="5"/>
          </p:nvPr>
        </p:nvSpPr>
        <p:spPr/>
        <p:txBody>
          <a:bodyPr/>
          <a:lstStyle/>
          <a:p>
            <a:fld id="{73F8FD05-A282-4535-975E-6AA631D10E01}" type="slidenum">
              <a:rPr lang="en-GB" smtClean="0"/>
              <a:t>25</a:t>
            </a:fld>
            <a:endParaRPr lang="en-GB"/>
          </a:p>
        </p:txBody>
      </p:sp>
    </p:spTree>
    <p:extLst>
      <p:ext uri="{BB962C8B-B14F-4D97-AF65-F5344CB8AC3E}">
        <p14:creationId xmlns:p14="http://schemas.microsoft.com/office/powerpoint/2010/main" val="416364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beginning teachers will be experiencing in the first few weeks – in particular the fact that they most likely won’t be familiar with schools and many of the norms that are taken for granted they don’t know. What challenges does this have for you as a co-tutor? Importantly they will be experiencing school from a new perspective as a teacher – for some they will only know school from a students perspective. </a:t>
            </a:r>
          </a:p>
        </p:txBody>
      </p:sp>
      <p:sp>
        <p:nvSpPr>
          <p:cNvPr id="4" name="Slide Number Placeholder 3"/>
          <p:cNvSpPr>
            <a:spLocks noGrp="1"/>
          </p:cNvSpPr>
          <p:nvPr>
            <p:ph type="sldNum" sz="quarter" idx="5"/>
          </p:nvPr>
        </p:nvSpPr>
        <p:spPr/>
        <p:txBody>
          <a:bodyPr/>
          <a:lstStyle/>
          <a:p>
            <a:fld id="{73F8FD05-A282-4535-975E-6AA631D10E01}" type="slidenum">
              <a:rPr lang="en-GB" smtClean="0"/>
              <a:t>26</a:t>
            </a:fld>
            <a:endParaRPr lang="en-GB"/>
          </a:p>
        </p:txBody>
      </p:sp>
    </p:spTree>
    <p:extLst>
      <p:ext uri="{BB962C8B-B14F-4D97-AF65-F5344CB8AC3E}">
        <p14:creationId xmlns:p14="http://schemas.microsoft.com/office/powerpoint/2010/main" val="111087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8FD05-A282-4535-975E-6AA631D10E01}" type="slidenum">
              <a:rPr lang="en-GB" smtClean="0"/>
              <a:t>27</a:t>
            </a:fld>
            <a:endParaRPr lang="en-GB"/>
          </a:p>
        </p:txBody>
      </p:sp>
    </p:spTree>
    <p:extLst>
      <p:ext uri="{BB962C8B-B14F-4D97-AF65-F5344CB8AC3E}">
        <p14:creationId xmlns:p14="http://schemas.microsoft.com/office/powerpoint/2010/main" val="284698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on experienced mentors to help them to identify what beginning teachers might need to know or might not be aware of about professionalism. Norms around use of staff room, photocopying, eating lunch, etc. Timing, communication, absence etc. </a:t>
            </a:r>
          </a:p>
        </p:txBody>
      </p:sp>
      <p:sp>
        <p:nvSpPr>
          <p:cNvPr id="4" name="Slide Number Placeholder 3"/>
          <p:cNvSpPr>
            <a:spLocks noGrp="1"/>
          </p:cNvSpPr>
          <p:nvPr>
            <p:ph type="sldNum" sz="quarter" idx="5"/>
          </p:nvPr>
        </p:nvSpPr>
        <p:spPr/>
        <p:txBody>
          <a:bodyPr/>
          <a:lstStyle/>
          <a:p>
            <a:fld id="{73F8FD05-A282-4535-975E-6AA631D10E01}" type="slidenum">
              <a:rPr lang="en-GB" smtClean="0"/>
              <a:t>28</a:t>
            </a:fld>
            <a:endParaRPr lang="en-GB"/>
          </a:p>
        </p:txBody>
      </p:sp>
    </p:spTree>
    <p:extLst>
      <p:ext uri="{BB962C8B-B14F-4D97-AF65-F5344CB8AC3E}">
        <p14:creationId xmlns:p14="http://schemas.microsoft.com/office/powerpoint/2010/main" val="356399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8FD05-A282-4535-975E-6AA631D10E01}" type="slidenum">
              <a:rPr lang="en-GB" smtClean="0"/>
              <a:t>29</a:t>
            </a:fld>
            <a:endParaRPr lang="en-GB"/>
          </a:p>
        </p:txBody>
      </p:sp>
    </p:spTree>
    <p:extLst>
      <p:ext uri="{BB962C8B-B14F-4D97-AF65-F5344CB8AC3E}">
        <p14:creationId xmlns:p14="http://schemas.microsoft.com/office/powerpoint/2010/main" val="115839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beginning teachers by directing them in how to use their time. Use the timetable to block out timing to plan for lessons – don’t assume that they know how to prioritise and plan effectively. Put in time for a focused observation on their timetable remember these can be across any area of the school and would be good to get students to observe as many different teachers and subjects as possible. </a:t>
            </a:r>
          </a:p>
        </p:txBody>
      </p:sp>
      <p:sp>
        <p:nvSpPr>
          <p:cNvPr id="4" name="Slide Number Placeholder 3"/>
          <p:cNvSpPr>
            <a:spLocks noGrp="1"/>
          </p:cNvSpPr>
          <p:nvPr>
            <p:ph type="sldNum" sz="quarter" idx="5"/>
          </p:nvPr>
        </p:nvSpPr>
        <p:spPr/>
        <p:txBody>
          <a:bodyPr/>
          <a:lstStyle/>
          <a:p>
            <a:fld id="{73F8FD05-A282-4535-975E-6AA631D10E01}" type="slidenum">
              <a:rPr lang="en-GB" smtClean="0"/>
              <a:t>30</a:t>
            </a:fld>
            <a:endParaRPr lang="en-GB"/>
          </a:p>
        </p:txBody>
      </p:sp>
    </p:spTree>
    <p:extLst>
      <p:ext uri="{BB962C8B-B14F-4D97-AF65-F5344CB8AC3E}">
        <p14:creationId xmlns:p14="http://schemas.microsoft.com/office/powerpoint/2010/main" val="26602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change has been made to encourage review of progress to cover a range of different areas and not just focus on Behaviour and Pedagogy but think about their wider progress. We have added information on </a:t>
            </a:r>
            <a:r>
              <a:rPr lang="en-GB" dirty="0" err="1"/>
              <a:t>eportfolio</a:t>
            </a:r>
            <a:r>
              <a:rPr lang="en-GB" dirty="0"/>
              <a:t> and attendance to focus on professionalism of beginning teachers. </a:t>
            </a:r>
          </a:p>
        </p:txBody>
      </p:sp>
      <p:sp>
        <p:nvSpPr>
          <p:cNvPr id="4" name="Slide Number Placeholder 3"/>
          <p:cNvSpPr>
            <a:spLocks noGrp="1"/>
          </p:cNvSpPr>
          <p:nvPr>
            <p:ph type="sldNum" sz="quarter" idx="5"/>
          </p:nvPr>
        </p:nvSpPr>
        <p:spPr/>
        <p:txBody>
          <a:bodyPr/>
          <a:lstStyle/>
          <a:p>
            <a:fld id="{73F8FD05-A282-4535-975E-6AA631D10E01}" type="slidenum">
              <a:rPr lang="en-GB" smtClean="0"/>
              <a:t>9</a:t>
            </a:fld>
            <a:endParaRPr lang="en-GB"/>
          </a:p>
        </p:txBody>
      </p:sp>
    </p:spTree>
    <p:extLst>
      <p:ext uri="{BB962C8B-B14F-4D97-AF65-F5344CB8AC3E}">
        <p14:creationId xmlns:p14="http://schemas.microsoft.com/office/powerpoint/2010/main" val="388973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change is to help you as mentors understand how you are building on university sessions and delivering the curriculum. </a:t>
            </a:r>
          </a:p>
        </p:txBody>
      </p:sp>
      <p:sp>
        <p:nvSpPr>
          <p:cNvPr id="4" name="Slide Number Placeholder 3"/>
          <p:cNvSpPr>
            <a:spLocks noGrp="1"/>
          </p:cNvSpPr>
          <p:nvPr>
            <p:ph type="sldNum" sz="quarter" idx="5"/>
          </p:nvPr>
        </p:nvSpPr>
        <p:spPr/>
        <p:txBody>
          <a:bodyPr/>
          <a:lstStyle/>
          <a:p>
            <a:fld id="{73F8FD05-A282-4535-975E-6AA631D10E01}" type="slidenum">
              <a:rPr lang="en-GB" smtClean="0"/>
              <a:t>10</a:t>
            </a:fld>
            <a:endParaRPr lang="en-GB"/>
          </a:p>
        </p:txBody>
      </p:sp>
    </p:spTree>
    <p:extLst>
      <p:ext uri="{BB962C8B-B14F-4D97-AF65-F5344CB8AC3E}">
        <p14:creationId xmlns:p14="http://schemas.microsoft.com/office/powerpoint/2010/main" val="269901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of the curriculum. </a:t>
            </a:r>
          </a:p>
        </p:txBody>
      </p:sp>
      <p:sp>
        <p:nvSpPr>
          <p:cNvPr id="4" name="Slide Number Placeholder 3"/>
          <p:cNvSpPr>
            <a:spLocks noGrp="1"/>
          </p:cNvSpPr>
          <p:nvPr>
            <p:ph type="sldNum" sz="quarter" idx="5"/>
          </p:nvPr>
        </p:nvSpPr>
        <p:spPr/>
        <p:txBody>
          <a:bodyPr/>
          <a:lstStyle/>
          <a:p>
            <a:fld id="{73F8FD05-A282-4535-975E-6AA631D10E01}" type="slidenum">
              <a:rPr lang="en-GB" smtClean="0"/>
              <a:t>16</a:t>
            </a:fld>
            <a:endParaRPr lang="en-GB"/>
          </a:p>
        </p:txBody>
      </p:sp>
    </p:spTree>
    <p:extLst>
      <p:ext uri="{BB962C8B-B14F-4D97-AF65-F5344CB8AC3E}">
        <p14:creationId xmlns:p14="http://schemas.microsoft.com/office/powerpoint/2010/main" val="403672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on what they have covered in subject days </a:t>
            </a:r>
          </a:p>
        </p:txBody>
      </p:sp>
      <p:sp>
        <p:nvSpPr>
          <p:cNvPr id="4" name="Slide Number Placeholder 3"/>
          <p:cNvSpPr>
            <a:spLocks noGrp="1"/>
          </p:cNvSpPr>
          <p:nvPr>
            <p:ph type="sldNum" sz="quarter" idx="5"/>
          </p:nvPr>
        </p:nvSpPr>
        <p:spPr/>
        <p:txBody>
          <a:bodyPr/>
          <a:lstStyle/>
          <a:p>
            <a:fld id="{73F8FD05-A282-4535-975E-6AA631D10E01}" type="slidenum">
              <a:rPr lang="en-GB" smtClean="0"/>
              <a:t>17</a:t>
            </a:fld>
            <a:endParaRPr lang="en-GB"/>
          </a:p>
        </p:txBody>
      </p:sp>
    </p:spTree>
    <p:extLst>
      <p:ext uri="{BB962C8B-B14F-4D97-AF65-F5344CB8AC3E}">
        <p14:creationId xmlns:p14="http://schemas.microsoft.com/office/powerpoint/2010/main" val="357540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on what they have covered in subject days </a:t>
            </a:r>
          </a:p>
        </p:txBody>
      </p:sp>
      <p:sp>
        <p:nvSpPr>
          <p:cNvPr id="4" name="Slide Number Placeholder 3"/>
          <p:cNvSpPr>
            <a:spLocks noGrp="1"/>
          </p:cNvSpPr>
          <p:nvPr>
            <p:ph type="sldNum" sz="quarter" idx="5"/>
          </p:nvPr>
        </p:nvSpPr>
        <p:spPr/>
        <p:txBody>
          <a:bodyPr/>
          <a:lstStyle/>
          <a:p>
            <a:fld id="{73F8FD05-A282-4535-975E-6AA631D10E01}" type="slidenum">
              <a:rPr lang="en-GB" smtClean="0"/>
              <a:t>18</a:t>
            </a:fld>
            <a:endParaRPr lang="en-GB"/>
          </a:p>
        </p:txBody>
      </p:sp>
    </p:spTree>
    <p:extLst>
      <p:ext uri="{BB962C8B-B14F-4D97-AF65-F5344CB8AC3E}">
        <p14:creationId xmlns:p14="http://schemas.microsoft.com/office/powerpoint/2010/main" val="318501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the course topics are delivered by both university tutors and school co-tutors that build on each other. </a:t>
            </a:r>
          </a:p>
        </p:txBody>
      </p:sp>
      <p:sp>
        <p:nvSpPr>
          <p:cNvPr id="4" name="Slide Number Placeholder 3"/>
          <p:cNvSpPr>
            <a:spLocks noGrp="1"/>
          </p:cNvSpPr>
          <p:nvPr>
            <p:ph type="sldNum" sz="quarter" idx="5"/>
          </p:nvPr>
        </p:nvSpPr>
        <p:spPr/>
        <p:txBody>
          <a:bodyPr/>
          <a:lstStyle/>
          <a:p>
            <a:fld id="{73F8FD05-A282-4535-975E-6AA631D10E01}" type="slidenum">
              <a:rPr lang="en-GB" smtClean="0"/>
              <a:t>19</a:t>
            </a:fld>
            <a:endParaRPr lang="en-GB"/>
          </a:p>
        </p:txBody>
      </p:sp>
    </p:spTree>
    <p:extLst>
      <p:ext uri="{BB962C8B-B14F-4D97-AF65-F5344CB8AC3E}">
        <p14:creationId xmlns:p14="http://schemas.microsoft.com/office/powerpoint/2010/main" val="169445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show how our curriculum is delivered we can compare Behaviour and relationships to look at how it is delivered across university and schools during the year. Here is the difference between the expectations in Phase A and B in the CARD. </a:t>
            </a:r>
          </a:p>
        </p:txBody>
      </p:sp>
      <p:sp>
        <p:nvSpPr>
          <p:cNvPr id="4" name="Slide Number Placeholder 3"/>
          <p:cNvSpPr>
            <a:spLocks noGrp="1"/>
          </p:cNvSpPr>
          <p:nvPr>
            <p:ph type="sldNum" sz="quarter" idx="5"/>
          </p:nvPr>
        </p:nvSpPr>
        <p:spPr/>
        <p:txBody>
          <a:bodyPr/>
          <a:lstStyle/>
          <a:p>
            <a:fld id="{73F8FD05-A282-4535-975E-6AA631D10E01}" type="slidenum">
              <a:rPr lang="en-GB" smtClean="0"/>
              <a:t>20</a:t>
            </a:fld>
            <a:endParaRPr lang="en-GB"/>
          </a:p>
        </p:txBody>
      </p:sp>
    </p:spTree>
    <p:extLst>
      <p:ext uri="{BB962C8B-B14F-4D97-AF65-F5344CB8AC3E}">
        <p14:creationId xmlns:p14="http://schemas.microsoft.com/office/powerpoint/2010/main" val="26107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they have learnt at university. </a:t>
            </a:r>
          </a:p>
        </p:txBody>
      </p:sp>
      <p:sp>
        <p:nvSpPr>
          <p:cNvPr id="4" name="Slide Number Placeholder 3"/>
          <p:cNvSpPr>
            <a:spLocks noGrp="1"/>
          </p:cNvSpPr>
          <p:nvPr>
            <p:ph type="sldNum" sz="quarter" idx="5"/>
          </p:nvPr>
        </p:nvSpPr>
        <p:spPr/>
        <p:txBody>
          <a:bodyPr/>
          <a:lstStyle/>
          <a:p>
            <a:fld id="{73F8FD05-A282-4535-975E-6AA631D10E01}" type="slidenum">
              <a:rPr lang="en-GB" smtClean="0"/>
              <a:t>21</a:t>
            </a:fld>
            <a:endParaRPr lang="en-GB"/>
          </a:p>
        </p:txBody>
      </p:sp>
    </p:spTree>
    <p:extLst>
      <p:ext uri="{BB962C8B-B14F-4D97-AF65-F5344CB8AC3E}">
        <p14:creationId xmlns:p14="http://schemas.microsoft.com/office/powerpoint/2010/main" val="1769146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4687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0" y="1739301"/>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4724400" y="3175597"/>
            <a:ext cx="4199467"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4724400" y="3905169"/>
            <a:ext cx="4199467"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013200" cy="663786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9241368" y="372535"/>
            <a:ext cx="2595033" cy="3380104"/>
          </a:xfrm>
          <a:prstGeom prst="rect">
            <a:avLst/>
          </a:prstGeom>
          <a:solidFill>
            <a:schemeClr val="tx1">
              <a:lumMod val="20000"/>
              <a:lumOff val="80000"/>
            </a:schemeClr>
          </a:solidFill>
        </p:spPr>
        <p:txBody>
          <a:bodyPr/>
          <a:lstStyle>
            <a:lvl1pPr marL="0" indent="0">
              <a:buNone/>
              <a:defRPr sz="2133">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9241368" y="4351867"/>
            <a:ext cx="2950633" cy="2004484"/>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4809067" y="6493935"/>
            <a:ext cx="1811867" cy="197447"/>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640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601413"/>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5926667" y="1601413"/>
            <a:ext cx="6265333" cy="2327121"/>
          </a:xfrm>
          <a:prstGeom prst="rect">
            <a:avLst/>
          </a:prstGeom>
          <a:solidFill>
            <a:schemeClr val="tx2">
              <a:lumMod val="20000"/>
              <a:lumOff val="80000"/>
            </a:schemeClr>
          </a:solidFill>
        </p:spPr>
        <p:txBody>
          <a:bodyPr vert="horz"/>
          <a:lstStyle>
            <a:lvl1pPr marL="0" indent="0">
              <a:buNone/>
              <a:defRPr sz="2133">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876800" y="4182533"/>
            <a:ext cx="2785533"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7941734" y="4182534"/>
            <a:ext cx="3979333" cy="217381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64096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9736667" y="1601412"/>
            <a:ext cx="2455333" cy="4172855"/>
          </a:xfrm>
          <a:prstGeom prst="rect">
            <a:avLst/>
          </a:prstGeom>
          <a:solidFill>
            <a:schemeClr val="tx2">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6045200" y="1602317"/>
            <a:ext cx="3386667"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147734" y="4588933"/>
            <a:ext cx="4284133" cy="22690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3210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818896" y="2461477"/>
            <a:ext cx="10543371" cy="4021875"/>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204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818896" y="3079609"/>
            <a:ext cx="10543371" cy="3403743"/>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1122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2">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259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3">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79539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18896" y="1584785"/>
            <a:ext cx="10554208"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818896"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818896"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6299200"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6299200"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4841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1802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818896" y="2929265"/>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6079067" y="1604294"/>
            <a:ext cx="5621867" cy="4931973"/>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8644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9980"/>
            <a:ext cx="12192000" cy="6858000"/>
          </a:xfrm>
          <a:prstGeom prst="rect">
            <a:avLst/>
          </a:prstGeom>
        </p:spPr>
        <p:txBody>
          <a:bodyPr/>
          <a:lstStyle>
            <a:lvl1pPr marL="0" indent="0">
              <a:buNone/>
              <a:defRPr sz="2133">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1878839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818896" y="2925296"/>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818896" y="3448174"/>
            <a:ext cx="5294037" cy="318757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6096000" y="1602318"/>
            <a:ext cx="6096000" cy="4754033"/>
          </a:xfrm>
          <a:prstGeom prst="rect">
            <a:avLst/>
          </a:prstGeom>
          <a:solidFill>
            <a:schemeClr val="tx2">
              <a:lumMod val="20000"/>
              <a:lumOff val="80000"/>
            </a:schemeClr>
          </a:solidFill>
        </p:spPr>
        <p:txBody>
          <a:bodyPr/>
          <a:lstStyle>
            <a:lvl1pPr marL="0" indent="0">
              <a:buNone/>
              <a:defRPr sz="2400">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40023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Content Placeholder 7"/>
          <p:cNvSpPr>
            <a:spLocks noGrp="1"/>
          </p:cNvSpPr>
          <p:nvPr>
            <p:ph sz="quarter" idx="11"/>
          </p:nvPr>
        </p:nvSpPr>
        <p:spPr>
          <a:xfrm>
            <a:off x="457200" y="1219202"/>
            <a:ext cx="11260667" cy="4080933"/>
          </a:xfrm>
          <a:prstGeom prst="rect">
            <a:avLst/>
          </a:prstGeom>
        </p:spPr>
        <p:txBody>
          <a:bodyPr lIns="0"/>
          <a:lstStyle>
            <a:lvl1pPr marL="215995" indent="-215995">
              <a:spcBef>
                <a:spcPts val="400"/>
              </a:spcBef>
              <a:spcAft>
                <a:spcPts val="400"/>
              </a:spcAft>
              <a:buFont typeface="Lucida Grande"/>
              <a:buChar char="-"/>
              <a:defRPr sz="2400">
                <a:latin typeface="+mj-lt"/>
              </a:defRPr>
            </a:lvl1pPr>
            <a:lvl2pPr marL="556786" indent="-283193">
              <a:spcBef>
                <a:spcPts val="400"/>
              </a:spcBef>
              <a:spcAft>
                <a:spcPts val="400"/>
              </a:spcAft>
              <a:buFont typeface="Lucida Grande"/>
              <a:buChar char="-"/>
              <a:defRPr sz="2400">
                <a:latin typeface="+mj-lt"/>
              </a:defRPr>
            </a:lvl2pPr>
            <a:lvl3pPr marL="758381" indent="-211195">
              <a:spcBef>
                <a:spcPts val="400"/>
              </a:spcBef>
              <a:spcAft>
                <a:spcPts val="400"/>
              </a:spcAft>
              <a:buFont typeface="Lucida Grande"/>
              <a:buChar char="-"/>
              <a:defRPr sz="2400">
                <a:latin typeface="+mj-lt"/>
              </a:defRPr>
            </a:lvl3pPr>
            <a:lvl4pPr marL="1031974" indent="-211195">
              <a:spcBef>
                <a:spcPts val="400"/>
              </a:spcBef>
              <a:spcAft>
                <a:spcPts val="400"/>
              </a:spcAft>
              <a:buFont typeface="Lucida Grande"/>
              <a:buChar char="-"/>
              <a:defRPr sz="2400">
                <a:latin typeface="+mj-lt"/>
              </a:defRPr>
            </a:lvl4pPr>
            <a:lvl5pPr marL="1257569" indent="-211195">
              <a:spcBef>
                <a:spcPts val="400"/>
              </a:spcBef>
              <a:spcAft>
                <a:spcPts val="400"/>
              </a:spcAft>
              <a:buFont typeface="Lucida Grande"/>
              <a:buChar char="-"/>
              <a:defRPr sz="24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8591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5626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2"/>
            <a:ext cx="10972800" cy="765175"/>
          </a:xfrm>
        </p:spPr>
        <p:txBody>
          <a:bodyPr/>
          <a:lstStyle>
            <a:lvl1pPr>
              <a:defRPr b="0">
                <a:solidFill>
                  <a:srgbClr val="3B788D"/>
                </a:solidFill>
                <a:latin typeface="Calibri" panose="020F0502020204030204" pitchFamily="34" charset="0"/>
              </a:defRPr>
            </a:lvl1pPr>
          </a:lstStyle>
          <a:p>
            <a:r>
              <a:rPr lang="en-GB" noProof="0" dirty="0"/>
              <a:t>Click to edit Master title style</a:t>
            </a:r>
          </a:p>
        </p:txBody>
      </p:sp>
      <p:sp>
        <p:nvSpPr>
          <p:cNvPr id="3" name="Content Placeholder 2"/>
          <p:cNvSpPr>
            <a:spLocks noGrp="1"/>
          </p:cNvSpPr>
          <p:nvPr>
            <p:ph idx="1"/>
          </p:nvPr>
        </p:nvSpPr>
        <p:spPr>
          <a:xfrm>
            <a:off x="609600" y="1447204"/>
            <a:ext cx="10972800" cy="4790107"/>
          </a:xfrm>
        </p:spPr>
        <p:txBody>
          <a:bodyPr/>
          <a:lstStyle>
            <a:lvl1pPr>
              <a:spcBef>
                <a:spcPts val="1400"/>
              </a:spcBef>
              <a:buClr>
                <a:schemeClr val="accent4"/>
              </a:buClr>
              <a:defRPr>
                <a:solidFill>
                  <a:schemeClr val="tx1"/>
                </a:solidFill>
                <a:latin typeface="Calibri" panose="020F0502020204030204" pitchFamily="34" charset="0"/>
              </a:defRPr>
            </a:lvl1pPr>
            <a:lvl2pPr>
              <a:buClr>
                <a:schemeClr val="accent4"/>
              </a:buClr>
              <a:defRPr>
                <a:solidFill>
                  <a:schemeClr val="tx1"/>
                </a:solidFill>
                <a:latin typeface="Calibri" panose="020F0502020204030204" pitchFamily="34" charset="0"/>
              </a:defRPr>
            </a:lvl2pPr>
            <a:lvl3pPr>
              <a:buClr>
                <a:schemeClr val="accent4"/>
              </a:buClr>
              <a:defRPr>
                <a:solidFill>
                  <a:schemeClr val="tx1"/>
                </a:solidFill>
                <a:latin typeface="Calibri" panose="020F0502020204030204" pitchFamily="34" charset="0"/>
              </a:defRPr>
            </a:lvl3pPr>
            <a:lvl4pPr>
              <a:buClr>
                <a:schemeClr val="accent4"/>
              </a:buClr>
              <a:defRPr>
                <a:solidFill>
                  <a:schemeClr val="tx1"/>
                </a:solidFill>
                <a:latin typeface="Calibri" panose="020F0502020204030204" pitchFamily="34" charset="0"/>
              </a:defRPr>
            </a:lvl4pPr>
            <a:lvl5pPr>
              <a:buClr>
                <a:schemeClr val="accent4"/>
              </a:buClr>
              <a:defRPr>
                <a:solidFill>
                  <a:schemeClr val="tx1"/>
                </a:solidFill>
                <a:latin typeface="Calibri" panose="020F0502020204030204" pitchFamily="34"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a:t>University of Leicester</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194860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a:t>University of Leicester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339896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Date Placeholder 3"/>
          <p:cNvSpPr>
            <a:spLocks noGrp="1" noChangeArrowheads="1"/>
          </p:cNvSpPr>
          <p:nvPr>
            <p:ph type="dt" sz="half" idx="10"/>
          </p:nvPr>
        </p:nvSpPr>
        <p:spPr>
          <a:xfrm>
            <a:off x="609600" y="6356351"/>
            <a:ext cx="2844800" cy="365125"/>
          </a:xfrm>
          <a:prstGeom prst="rect">
            <a:avLst/>
          </a:prstGeom>
        </p:spPr>
        <p:txBody>
          <a:bodyPr/>
          <a:lstStyle>
            <a:lvl1pPr eaLnBrk="1">
              <a:defRPr>
                <a:latin typeface="Helvetica" charset="0"/>
                <a:ea typeface="Helvetica" charset="0"/>
                <a:cs typeface="Helvetica" charset="0"/>
                <a:sym typeface="Helvetica" charset="0"/>
              </a:defRPr>
            </a:lvl1pPr>
          </a:lstStyle>
          <a:p>
            <a:pPr>
              <a:defRPr/>
            </a:pPr>
            <a:fld id="{5F52FA80-86E9-4E09-8D9A-085B326B2911}" type="datetime1">
              <a:rPr lang="en-US"/>
              <a:pPr>
                <a:defRPr/>
              </a:pPr>
              <a:t>11/17/2023</a:t>
            </a:fld>
            <a:endParaRPr lang="en-GB"/>
          </a:p>
        </p:txBody>
      </p:sp>
      <p:sp>
        <p:nvSpPr>
          <p:cNvPr id="5" name="Footer Placeholder 4"/>
          <p:cNvSpPr>
            <a:spLocks noGrp="1" noChangeArrowheads="1"/>
          </p:cNvSpPr>
          <p:nvPr>
            <p:ph type="ftr" sz="quarter" idx="11"/>
          </p:nvPr>
        </p:nvSpPr>
        <p:spPr>
          <a:xfrm>
            <a:off x="4165600" y="6356351"/>
            <a:ext cx="3860800" cy="365125"/>
          </a:xfrm>
          <a:prstGeom prst="rect">
            <a:avLst/>
          </a:prstGeom>
        </p:spPr>
        <p:txBody>
          <a:bodyPr/>
          <a:lstStyle>
            <a:lvl1pPr eaLnBrk="1">
              <a:defRPr>
                <a:latin typeface="Helvetica" charset="0"/>
                <a:ea typeface="Helvetica" charset="0"/>
                <a:cs typeface="Helvetica" charset="0"/>
                <a:sym typeface="Helvetica" charset="0"/>
              </a:defRPr>
            </a:lvl1pPr>
          </a:lstStyle>
          <a:p>
            <a:pPr>
              <a:defRPr/>
            </a:pPr>
            <a:endParaRPr lang="en-GB"/>
          </a:p>
        </p:txBody>
      </p:sp>
      <p:sp>
        <p:nvSpPr>
          <p:cNvPr id="6" name="Slide Number Placeholder 5"/>
          <p:cNvSpPr>
            <a:spLocks noGrp="1" noChangeArrowheads="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a:defRPr/>
            </a:lvl1pPr>
          </a:lstStyle>
          <a:p>
            <a:pPr>
              <a:defRPr/>
            </a:pPr>
            <a:fld id="{66B95598-CE0A-4084-9CBD-23490682B7B7}" type="slidenum">
              <a:rPr lang="en-GB" altLang="en-US"/>
              <a:pPr>
                <a:defRPr/>
              </a:pPr>
              <a:t>‹#›</a:t>
            </a:fld>
            <a:endParaRPr lang="en-GB" altLang="en-US"/>
          </a:p>
        </p:txBody>
      </p:sp>
    </p:spTree>
    <p:extLst>
      <p:ext uri="{BB962C8B-B14F-4D97-AF65-F5344CB8AC3E}">
        <p14:creationId xmlns:p14="http://schemas.microsoft.com/office/powerpoint/2010/main" val="7275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2"/>
            <a:ext cx="10972800" cy="765175"/>
          </a:xfrm>
        </p:spPr>
        <p:txBody>
          <a:bodyPr/>
          <a:lstStyle>
            <a:lvl1pPr>
              <a:defRPr b="0">
                <a:solidFill>
                  <a:srgbClr val="3B788D"/>
                </a:solidFill>
                <a:latin typeface="Calibri" panose="020F0502020204030204" pitchFamily="34" charset="0"/>
              </a:defRPr>
            </a:lvl1pPr>
          </a:lstStyle>
          <a:p>
            <a:r>
              <a:rPr lang="en-GB" noProof="0" dirty="0"/>
              <a:t>Click to edit Master title style</a:t>
            </a:r>
          </a:p>
        </p:txBody>
      </p:sp>
      <p:sp>
        <p:nvSpPr>
          <p:cNvPr id="12"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a:t>University of Leicester</a:t>
            </a:r>
            <a:endParaRPr lang="en-US" dirty="0"/>
          </a:p>
        </p:txBody>
      </p:sp>
      <p:sp>
        <p:nvSpPr>
          <p:cNvPr id="16" name="Content Placeholder 3"/>
          <p:cNvSpPr>
            <a:spLocks noGrp="1"/>
          </p:cNvSpPr>
          <p:nvPr>
            <p:ph sz="half" idx="2"/>
          </p:nvPr>
        </p:nvSpPr>
        <p:spPr>
          <a:xfrm>
            <a:off x="609600" y="1556793"/>
            <a:ext cx="5386917"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5"/>
          <p:cNvSpPr>
            <a:spLocks noGrp="1"/>
          </p:cNvSpPr>
          <p:nvPr>
            <p:ph sz="quarter" idx="11"/>
          </p:nvPr>
        </p:nvSpPr>
        <p:spPr>
          <a:xfrm>
            <a:off x="6193369" y="1556793"/>
            <a:ext cx="5389033"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17343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639E-EE5D-44AF-8679-71312EFC75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E67E77A-B4B7-4046-AAAD-F86293FCC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8C5647D-0E97-4518-AD2C-3A4EF3A9CF9E}"/>
              </a:ext>
            </a:extLst>
          </p:cNvPr>
          <p:cNvSpPr>
            <a:spLocks noGrp="1"/>
          </p:cNvSpPr>
          <p:nvPr>
            <p:ph type="dt" sz="half" idx="10"/>
          </p:nvPr>
        </p:nvSpPr>
        <p:spPr/>
        <p:txBody>
          <a:bodyPr/>
          <a:lstStyle/>
          <a:p>
            <a:fld id="{752262CA-B53E-4665-978A-8684744B0FC8}" type="datetimeFigureOut">
              <a:rPr lang="en-GB" smtClean="0"/>
              <a:t>17/11/2023</a:t>
            </a:fld>
            <a:endParaRPr lang="en-GB"/>
          </a:p>
        </p:txBody>
      </p:sp>
      <p:sp>
        <p:nvSpPr>
          <p:cNvPr id="5" name="Footer Placeholder 4">
            <a:extLst>
              <a:ext uri="{FF2B5EF4-FFF2-40B4-BE49-F238E27FC236}">
                <a16:creationId xmlns:a16="http://schemas.microsoft.com/office/drawing/2014/main" id="{C9D3C3F7-440B-4461-ACA1-D7B588C1C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951F7-F9C9-4D90-9992-929635DF5B4C}"/>
              </a:ext>
            </a:extLst>
          </p:cNvPr>
          <p:cNvSpPr>
            <a:spLocks noGrp="1"/>
          </p:cNvSpPr>
          <p:nvPr>
            <p:ph type="sldNum" sz="quarter" idx="12"/>
          </p:nvPr>
        </p:nvSpPr>
        <p:spPr/>
        <p:txBody>
          <a:bodyPr/>
          <a:lstStyle/>
          <a:p>
            <a:fld id="{8AC9AC46-0283-406C-B33E-DBD3E2BF030D}" type="slidenum">
              <a:rPr lang="en-GB" smtClean="0"/>
              <a:t>‹#›</a:t>
            </a:fld>
            <a:endParaRPr lang="en-GB"/>
          </a:p>
        </p:txBody>
      </p:sp>
      <p:sp>
        <p:nvSpPr>
          <p:cNvPr id="7" name="Rectangle 6">
            <a:extLst>
              <a:ext uri="{FF2B5EF4-FFF2-40B4-BE49-F238E27FC236}">
                <a16:creationId xmlns:a16="http://schemas.microsoft.com/office/drawing/2014/main" id="{F8297DC8-29F7-4759-894D-1730D33C9A72}"/>
              </a:ext>
            </a:extLst>
          </p:cNvPr>
          <p:cNvSpPr/>
          <p:nvPr userDrawn="1"/>
        </p:nvSpPr>
        <p:spPr>
          <a:xfrm>
            <a:off x="0" y="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Thinks</a:t>
            </a:r>
          </a:p>
        </p:txBody>
      </p:sp>
      <p:sp>
        <p:nvSpPr>
          <p:cNvPr id="8" name="Rectangle 7">
            <a:extLst>
              <a:ext uri="{FF2B5EF4-FFF2-40B4-BE49-F238E27FC236}">
                <a16:creationId xmlns:a16="http://schemas.microsoft.com/office/drawing/2014/main" id="{4F1CC155-765F-4BFA-BC70-D923033976DD}"/>
              </a:ext>
            </a:extLst>
          </p:cNvPr>
          <p:cNvSpPr/>
          <p:nvPr userDrawn="1"/>
        </p:nvSpPr>
        <p:spPr>
          <a:xfrm>
            <a:off x="-1" y="3428999"/>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Does</a:t>
            </a:r>
          </a:p>
        </p:txBody>
      </p:sp>
      <p:sp>
        <p:nvSpPr>
          <p:cNvPr id="9" name="Rectangle 8">
            <a:extLst>
              <a:ext uri="{FF2B5EF4-FFF2-40B4-BE49-F238E27FC236}">
                <a16:creationId xmlns:a16="http://schemas.microsoft.com/office/drawing/2014/main" id="{CC9822BB-F9E6-464B-AD10-D17E1793E122}"/>
              </a:ext>
            </a:extLst>
          </p:cNvPr>
          <p:cNvSpPr/>
          <p:nvPr userDrawn="1"/>
        </p:nvSpPr>
        <p:spPr>
          <a:xfrm>
            <a:off x="6096000" y="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Sees</a:t>
            </a:r>
          </a:p>
        </p:txBody>
      </p:sp>
      <p:sp>
        <p:nvSpPr>
          <p:cNvPr id="10" name="Rectangle 9">
            <a:extLst>
              <a:ext uri="{FF2B5EF4-FFF2-40B4-BE49-F238E27FC236}">
                <a16:creationId xmlns:a16="http://schemas.microsoft.com/office/drawing/2014/main" id="{FDE98070-1DBD-4AD6-807E-A82B2BC759B1}"/>
              </a:ext>
            </a:extLst>
          </p:cNvPr>
          <p:cNvSpPr/>
          <p:nvPr userDrawn="1"/>
        </p:nvSpPr>
        <p:spPr>
          <a:xfrm>
            <a:off x="6096000" y="342900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Hears</a:t>
            </a:r>
          </a:p>
        </p:txBody>
      </p:sp>
      <p:sp>
        <p:nvSpPr>
          <p:cNvPr id="11" name="Oval 10">
            <a:extLst>
              <a:ext uri="{FF2B5EF4-FFF2-40B4-BE49-F238E27FC236}">
                <a16:creationId xmlns:a16="http://schemas.microsoft.com/office/drawing/2014/main" id="{3BFC231E-A808-477B-98A9-1D9634001796}"/>
              </a:ext>
            </a:extLst>
          </p:cNvPr>
          <p:cNvSpPr/>
          <p:nvPr userDrawn="1"/>
        </p:nvSpPr>
        <p:spPr>
          <a:xfrm>
            <a:off x="5185610" y="2610852"/>
            <a:ext cx="1820779" cy="163629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dirty="0"/>
              <a:t>STUDENT</a:t>
            </a:r>
          </a:p>
        </p:txBody>
      </p:sp>
    </p:spTree>
    <p:extLst>
      <p:ext uri="{BB962C8B-B14F-4D97-AF65-F5344CB8AC3E}">
        <p14:creationId xmlns:p14="http://schemas.microsoft.com/office/powerpoint/2010/main" val="238060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a:extLst>
              <a:ext uri="{FF2B5EF4-FFF2-40B4-BE49-F238E27FC236}">
                <a16:creationId xmlns:a16="http://schemas.microsoft.com/office/drawing/2014/main" id="{A9C166AB-27BD-4149-A913-0D1E5AFD4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Tree>
    <p:extLst>
      <p:ext uri="{BB962C8B-B14F-4D97-AF65-F5344CB8AC3E}">
        <p14:creationId xmlns:p14="http://schemas.microsoft.com/office/powerpoint/2010/main" val="297638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696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12192000" cy="6858000"/>
          </a:xfrm>
          <a:prstGeom prst="rect">
            <a:avLst/>
          </a:prstGeom>
          <a:solidFill>
            <a:schemeClr val="tx2">
              <a:lumMod val="20000"/>
              <a:lumOff val="80000"/>
            </a:schemeClr>
          </a:solidFill>
        </p:spPr>
        <p:txBody>
          <a:bodyPr anchor="t" anchorCtr="0"/>
          <a:lstStyle>
            <a:lvl1pPr marL="0" marR="0" indent="0" algn="l" defTabSz="609585" rtl="0" eaLnBrk="1" fontAlgn="auto" latinLnBrk="0" hangingPunct="1">
              <a:lnSpc>
                <a:spcPct val="100000"/>
              </a:lnSpc>
              <a:spcBef>
                <a:spcPct val="20000"/>
              </a:spcBef>
              <a:spcAft>
                <a:spcPts val="0"/>
              </a:spcAft>
              <a:buClrTx/>
              <a:buSzTx/>
              <a:buFont typeface="Arial"/>
              <a:buNone/>
              <a:tabLst/>
              <a:defRPr sz="2133">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6"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55851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2419148"/>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68245" y="6440190"/>
            <a:ext cx="1811867" cy="197447"/>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92901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931131"/>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813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4180417"/>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80766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DC53B4-4996-8745-8E53-958C291B0667}"/>
              </a:ext>
            </a:extLst>
          </p:cNvPr>
          <p:cNvSpPr>
            <a:spLocks noGrp="1"/>
          </p:cNvSpPr>
          <p:nvPr>
            <p:ph type="title" hasCustomPrompt="1"/>
          </p:nvPr>
        </p:nvSpPr>
        <p:spPr>
          <a:xfrm>
            <a:off x="1370633" y="1281916"/>
            <a:ext cx="4725367" cy="738664"/>
          </a:xfrm>
          <a:prstGeom prst="rect">
            <a:avLst/>
          </a:prstGeom>
        </p:spPr>
        <p:txBody>
          <a:bodyPr vert="horz" wrap="square" lIns="0" tIns="0" rIns="0" bIns="0">
            <a:spAutoFit/>
          </a:bodyPr>
          <a:lstStyle>
            <a:lvl1pPr algn="l">
              <a:defRPr sz="48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6858000" y="2794080"/>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6858000" y="3316957"/>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831956"/>
            <a:ext cx="6587067" cy="336761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6587067" y="0"/>
            <a:ext cx="5113867" cy="1667933"/>
          </a:xfrm>
          <a:prstGeom prst="rect">
            <a:avLst/>
          </a:prstGeom>
          <a:solidFill>
            <a:schemeClr val="tx2">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0792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66539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hyperlink" Target="onenote:Week%206.one#Week%206%20-%20Overview&amp;section-id={e48103a2-450b-4d8f-8c4e-d5f8585a1361}&amp;page-id={b962ea58-3ddd-4993-89a0-f61462889d79}&amp;end" TargetMode="External"/><Relationship Id="rId3" Type="http://schemas.openxmlformats.org/officeDocument/2006/relationships/hyperlink" Target="onenote:Week%201.one#Week%201%20-%20Overview&amp;section-id={2af999b5-15b9-4822-88ca-250c893a870c}&amp;page-id={68cb9275-169e-4f7a-b174-0c639c61d71b}&amp;end" TargetMode="External"/><Relationship Id="rId7" Type="http://schemas.openxmlformats.org/officeDocument/2006/relationships/hyperlink" Target="onenote:Week%205.one#Week%205%20-%20Overview&amp;section-id={c2b2015f-7744-4909-be68-389b4bafc5dc}&amp;page-id={6899d1df-9710-4d75-81a5-da35b5271d3e}&amp;end"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onenote:Week%204.one#Week%204%20-%20Overview&amp;section-id={22f250d9-fe5c-449d-bae6-adffe1ebe369}&amp;page-id={149906a9-df4b-47cd-8584-c76443e9fa10}&amp;end" TargetMode="External"/><Relationship Id="rId5" Type="http://schemas.openxmlformats.org/officeDocument/2006/relationships/hyperlink" Target="onenote:Week%203.one#Week%203%20-%20Overview&amp;section-id={e0be481f-eda3-4176-a255-bcc5dd0b567f}&amp;page-id={e4d2ee0d-8afb-446e-9234-97284725263a}&amp;end" TargetMode="External"/><Relationship Id="rId4" Type="http://schemas.openxmlformats.org/officeDocument/2006/relationships/hyperlink" Target="onenote:Week%202.one#Week%202%20-%20Overview&amp;section-id={4eb67578-02dc-40f2-8bcb-3647be181a99}&amp;page-id={51e685db-841a-4c87-9b60-37195d994e50}&amp;en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jjsh2@leicester.ac.uk" TargetMode="External"/><Relationship Id="rId2" Type="http://schemas.openxmlformats.org/officeDocument/2006/relationships/hyperlink" Target="mailto:ko98@leicester.ac.uk" TargetMode="External"/><Relationship Id="rId1" Type="http://schemas.openxmlformats.org/officeDocument/2006/relationships/slideLayout" Target="../slideLayouts/slideLayout13.xml"/><Relationship Id="rId4" Type="http://schemas.openxmlformats.org/officeDocument/2006/relationships/hyperlink" Target="mailto:sk1012@leicester.ac.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pgce-school-experience.le.ac.uk/" TargetMode="Externa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5F21-E05A-CA4C-AF3C-FF05F8DF51DB}"/>
              </a:ext>
            </a:extLst>
          </p:cNvPr>
          <p:cNvSpPr>
            <a:spLocks noGrp="1"/>
          </p:cNvSpPr>
          <p:nvPr>
            <p:ph type="title"/>
          </p:nvPr>
        </p:nvSpPr>
        <p:spPr>
          <a:xfrm>
            <a:off x="857956" y="1639060"/>
            <a:ext cx="10366635" cy="2747410"/>
          </a:xfrm>
        </p:spPr>
        <p:txBody>
          <a:bodyPr>
            <a:normAutofit fontScale="90000"/>
          </a:bodyPr>
          <a:lstStyle/>
          <a:p>
            <a:r>
              <a:rPr lang="en-GB" dirty="0"/>
              <a:t>Secondary PGCE</a:t>
            </a:r>
            <a:br>
              <a:rPr lang="en-GB" dirty="0"/>
            </a:br>
            <a:r>
              <a:rPr lang="en-GB" dirty="0"/>
              <a:t>Co-tutor meeting </a:t>
            </a:r>
            <a:br>
              <a:rPr lang="en-GB" dirty="0"/>
            </a:br>
            <a:r>
              <a:rPr lang="en-GB" sz="4267" dirty="0"/>
              <a:t>5 October 2023</a:t>
            </a:r>
          </a:p>
        </p:txBody>
      </p:sp>
    </p:spTree>
    <p:extLst>
      <p:ext uri="{BB962C8B-B14F-4D97-AF65-F5344CB8AC3E}">
        <p14:creationId xmlns:p14="http://schemas.microsoft.com/office/powerpoint/2010/main" val="39662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EB7E-8F1C-4663-B6B5-C6B7931553A5}"/>
              </a:ext>
            </a:extLst>
          </p:cNvPr>
          <p:cNvSpPr>
            <a:spLocks noGrp="1"/>
          </p:cNvSpPr>
          <p:nvPr>
            <p:ph type="title"/>
          </p:nvPr>
        </p:nvSpPr>
        <p:spPr/>
        <p:txBody>
          <a:bodyPr/>
          <a:lstStyle/>
          <a:p>
            <a:r>
              <a:rPr lang="en-GB" dirty="0"/>
              <a:t>Focused Observations </a:t>
            </a:r>
          </a:p>
        </p:txBody>
      </p:sp>
      <p:sp>
        <p:nvSpPr>
          <p:cNvPr id="3" name="Text Placeholder 2">
            <a:extLst>
              <a:ext uri="{FF2B5EF4-FFF2-40B4-BE49-F238E27FC236}">
                <a16:creationId xmlns:a16="http://schemas.microsoft.com/office/drawing/2014/main" id="{10658628-C2CC-4E0C-B1ED-503F4A3E532F}"/>
              </a:ext>
            </a:extLst>
          </p:cNvPr>
          <p:cNvSpPr>
            <a:spLocks noGrp="1"/>
          </p:cNvSpPr>
          <p:nvPr>
            <p:ph type="body" sz="quarter" idx="20"/>
          </p:nvPr>
        </p:nvSpPr>
        <p:spPr>
          <a:xfrm>
            <a:off x="818896" y="2164135"/>
            <a:ext cx="10543371" cy="4319218"/>
          </a:xfrm>
        </p:spPr>
        <p:txBody>
          <a:bodyPr/>
          <a:lstStyle/>
          <a:p>
            <a:pPr marL="0" indent="0">
              <a:buNone/>
            </a:pPr>
            <a:r>
              <a:rPr lang="en-GB" dirty="0"/>
              <a:t>Dated and titled for each week rather than a blank one to fill in</a:t>
            </a:r>
          </a:p>
          <a:p>
            <a:pPr marL="0" indent="0">
              <a:buNone/>
            </a:pPr>
            <a:endParaRPr lang="en-GB" dirty="0"/>
          </a:p>
        </p:txBody>
      </p:sp>
      <p:pic>
        <p:nvPicPr>
          <p:cNvPr id="5" name="Picture 4">
            <a:extLst>
              <a:ext uri="{FF2B5EF4-FFF2-40B4-BE49-F238E27FC236}">
                <a16:creationId xmlns:a16="http://schemas.microsoft.com/office/drawing/2014/main" id="{6BBDFEE5-84C0-4D46-9EEF-75CC884E603A}"/>
              </a:ext>
            </a:extLst>
          </p:cNvPr>
          <p:cNvPicPr>
            <a:picLocks noChangeAspect="1"/>
          </p:cNvPicPr>
          <p:nvPr/>
        </p:nvPicPr>
        <p:blipFill>
          <a:blip r:embed="rId3"/>
          <a:stretch>
            <a:fillRect/>
          </a:stretch>
        </p:blipFill>
        <p:spPr>
          <a:xfrm>
            <a:off x="829733" y="2594577"/>
            <a:ext cx="8023132" cy="4108574"/>
          </a:xfrm>
          <a:prstGeom prst="rect">
            <a:avLst/>
          </a:prstGeom>
        </p:spPr>
      </p:pic>
    </p:spTree>
    <p:extLst>
      <p:ext uri="{BB962C8B-B14F-4D97-AF65-F5344CB8AC3E}">
        <p14:creationId xmlns:p14="http://schemas.microsoft.com/office/powerpoint/2010/main" val="417273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ACF8-2A2B-46F7-9A63-67585401238D}"/>
              </a:ext>
            </a:extLst>
          </p:cNvPr>
          <p:cNvSpPr>
            <a:spLocks noGrp="1"/>
          </p:cNvSpPr>
          <p:nvPr>
            <p:ph type="title"/>
          </p:nvPr>
        </p:nvSpPr>
        <p:spPr/>
        <p:txBody>
          <a:bodyPr/>
          <a:lstStyle/>
          <a:p>
            <a:r>
              <a:rPr lang="en-GB" dirty="0"/>
              <a:t>Updates: Curriculum development </a:t>
            </a:r>
          </a:p>
        </p:txBody>
      </p:sp>
      <p:sp>
        <p:nvSpPr>
          <p:cNvPr id="3" name="Text Placeholder 2">
            <a:extLst>
              <a:ext uri="{FF2B5EF4-FFF2-40B4-BE49-F238E27FC236}">
                <a16:creationId xmlns:a16="http://schemas.microsoft.com/office/drawing/2014/main" id="{74596580-A69B-4280-9E04-BEF63A422619}"/>
              </a:ext>
            </a:extLst>
          </p:cNvPr>
          <p:cNvSpPr>
            <a:spLocks noGrp="1"/>
          </p:cNvSpPr>
          <p:nvPr>
            <p:ph type="body" sz="quarter" idx="20"/>
          </p:nvPr>
        </p:nvSpPr>
        <p:spPr/>
        <p:txBody>
          <a:bodyPr/>
          <a:lstStyle/>
          <a:p>
            <a:pPr marL="0" indent="0">
              <a:buNone/>
            </a:pPr>
            <a:r>
              <a:rPr kumimoji="0" lang="en-GB" sz="3733" i="0" u="none" strike="noStrike" kern="1200" cap="none" spc="0" normalizeH="0" baseline="0" noProof="0" dirty="0">
                <a:ln>
                  <a:noFill/>
                </a:ln>
                <a:solidFill>
                  <a:srgbClr val="3C3C3C"/>
                </a:solidFill>
                <a:effectLst/>
                <a:uLnTx/>
                <a:uFillTx/>
                <a:latin typeface="Arial"/>
                <a:ea typeface="+mj-ea"/>
                <a:cs typeface="+mj-cs"/>
              </a:rPr>
              <a:t>Intensive Training and Practice</a:t>
            </a:r>
            <a:endParaRPr lang="en-GB" dirty="0"/>
          </a:p>
        </p:txBody>
      </p:sp>
    </p:spTree>
    <p:extLst>
      <p:ext uri="{BB962C8B-B14F-4D97-AF65-F5344CB8AC3E}">
        <p14:creationId xmlns:p14="http://schemas.microsoft.com/office/powerpoint/2010/main" val="241952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B34D-47B1-44F1-9C55-F9E14CBC2D9D}"/>
              </a:ext>
            </a:extLst>
          </p:cNvPr>
          <p:cNvSpPr>
            <a:spLocks noGrp="1"/>
          </p:cNvSpPr>
          <p:nvPr>
            <p:ph type="title"/>
          </p:nvPr>
        </p:nvSpPr>
        <p:spPr/>
        <p:txBody>
          <a:bodyPr/>
          <a:lstStyle/>
          <a:p>
            <a:r>
              <a:rPr lang="en-GB" dirty="0"/>
              <a:t>ITP (Intensive Training and Practice)</a:t>
            </a:r>
          </a:p>
        </p:txBody>
      </p:sp>
      <p:sp>
        <p:nvSpPr>
          <p:cNvPr id="3" name="Text Placeholder 2">
            <a:extLst>
              <a:ext uri="{FF2B5EF4-FFF2-40B4-BE49-F238E27FC236}">
                <a16:creationId xmlns:a16="http://schemas.microsoft.com/office/drawing/2014/main" id="{55F096AB-BF24-48E1-A3C3-C6CE6DC8FADC}"/>
              </a:ext>
            </a:extLst>
          </p:cNvPr>
          <p:cNvSpPr>
            <a:spLocks noGrp="1"/>
          </p:cNvSpPr>
          <p:nvPr>
            <p:ph type="body" sz="quarter" idx="20"/>
          </p:nvPr>
        </p:nvSpPr>
        <p:spPr/>
        <p:txBody>
          <a:bodyPr/>
          <a:lstStyle/>
          <a:p>
            <a:r>
              <a:rPr lang="en-GB" dirty="0"/>
              <a:t>Part of new DfE requirements for 2024-25</a:t>
            </a:r>
          </a:p>
          <a:p>
            <a:r>
              <a:rPr lang="en-GB" dirty="0"/>
              <a:t>We are piloting one this year (4 will be included in 2024-25)</a:t>
            </a:r>
          </a:p>
          <a:p>
            <a:r>
              <a:rPr lang="en-GB" dirty="0"/>
              <a:t>Focus on Behaviour and Relationships</a:t>
            </a:r>
          </a:p>
          <a:p>
            <a:r>
              <a:rPr lang="en-GB" dirty="0"/>
              <a:t>Two days in schools, two days at university</a:t>
            </a:r>
          </a:p>
          <a:p>
            <a:r>
              <a:rPr lang="en-GB" dirty="0"/>
              <a:t>Observe, deconstruct, analyse, rehearse, practise.</a:t>
            </a:r>
          </a:p>
        </p:txBody>
      </p:sp>
    </p:spTree>
    <p:extLst>
      <p:ext uri="{BB962C8B-B14F-4D97-AF65-F5344CB8AC3E}">
        <p14:creationId xmlns:p14="http://schemas.microsoft.com/office/powerpoint/2010/main" val="28388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98406B-EAAD-4471-8310-546872A40404}"/>
              </a:ext>
            </a:extLst>
          </p:cNvPr>
          <p:cNvSpPr>
            <a:spLocks noGrp="1"/>
          </p:cNvSpPr>
          <p:nvPr>
            <p:ph type="title"/>
          </p:nvPr>
        </p:nvSpPr>
        <p:spPr/>
        <p:txBody>
          <a:bodyPr/>
          <a:lstStyle/>
          <a:p>
            <a:r>
              <a:rPr lang="en-GB" dirty="0"/>
              <a:t>What is an ITP?</a:t>
            </a:r>
          </a:p>
        </p:txBody>
      </p:sp>
      <p:sp>
        <p:nvSpPr>
          <p:cNvPr id="7" name="Text Placeholder 6">
            <a:extLst>
              <a:ext uri="{FF2B5EF4-FFF2-40B4-BE49-F238E27FC236}">
                <a16:creationId xmlns:a16="http://schemas.microsoft.com/office/drawing/2014/main" id="{643F0766-1916-4A35-B028-935C5D5F648E}"/>
              </a:ext>
            </a:extLst>
          </p:cNvPr>
          <p:cNvSpPr>
            <a:spLocks noGrp="1"/>
          </p:cNvSpPr>
          <p:nvPr>
            <p:ph type="body" sz="quarter" idx="20"/>
          </p:nvPr>
        </p:nvSpPr>
        <p:spPr>
          <a:xfrm>
            <a:off x="645460" y="2164135"/>
            <a:ext cx="10716808" cy="4319218"/>
          </a:xfrm>
        </p:spPr>
        <p:txBody>
          <a:bodyPr/>
          <a:lstStyle/>
          <a:p>
            <a:r>
              <a:rPr lang="en-GB" dirty="0"/>
              <a:t>An opportunity to focus on one element of the curriculum and to blend theory and practice (Knowing and Doing)</a:t>
            </a:r>
          </a:p>
          <a:p>
            <a:r>
              <a:rPr lang="en-GB" dirty="0"/>
              <a:t>This ITP will focus on Behaviour and Relationships (Curriculum area B) and Professional Values and Behaviours (Curriculum Area C)</a:t>
            </a:r>
          </a:p>
          <a:p>
            <a:r>
              <a:rPr lang="en-GB" dirty="0"/>
              <a:t>Two days at university, two days in school in pairs </a:t>
            </a:r>
          </a:p>
          <a:p>
            <a:r>
              <a:rPr lang="en-GB" dirty="0"/>
              <a:t>Key words: </a:t>
            </a:r>
            <a:r>
              <a:rPr lang="en-GB" b="1" dirty="0"/>
              <a:t>notice, </a:t>
            </a:r>
            <a:r>
              <a:rPr lang="en-GB" b="1" dirty="0">
                <a:effectLst/>
                <a:latin typeface="+mn-lt"/>
                <a:ea typeface="Times New Roman" panose="02020603050405020304" pitchFamily="18" charset="0"/>
                <a:cs typeface="Times New Roman" panose="02020603050405020304" pitchFamily="18" charset="0"/>
              </a:rPr>
              <a:t>observe, deconstruct, analyse, discuss, reflect, prepare, rehearse, refine and practice</a:t>
            </a:r>
            <a:r>
              <a:rPr lang="en-GB" dirty="0">
                <a:effectLst/>
                <a:latin typeface="+mn-lt"/>
                <a:ea typeface="Times New Roman" panose="02020603050405020304" pitchFamily="18" charset="0"/>
                <a:cs typeface="Times New Roman" panose="02020603050405020304" pitchFamily="18" charset="0"/>
              </a:rPr>
              <a:t>.</a:t>
            </a:r>
            <a:endParaRPr lang="en-GB" dirty="0">
              <a:latin typeface="+mn-lt"/>
            </a:endParaRPr>
          </a:p>
          <a:p>
            <a:endParaRPr lang="en-GB" dirty="0"/>
          </a:p>
          <a:p>
            <a:endParaRPr lang="en-GB" dirty="0"/>
          </a:p>
        </p:txBody>
      </p:sp>
    </p:spTree>
    <p:extLst>
      <p:ext uri="{BB962C8B-B14F-4D97-AF65-F5344CB8AC3E}">
        <p14:creationId xmlns:p14="http://schemas.microsoft.com/office/powerpoint/2010/main" val="1489398342"/>
      </p:ext>
    </p:extLst>
  </p:cSld>
  <p:clrMapOvr>
    <a:masterClrMapping/>
  </p:clrMapOvr>
  <mc:AlternateContent xmlns:mc="http://schemas.openxmlformats.org/markup-compatibility/2006" xmlns:p14="http://schemas.microsoft.com/office/powerpoint/2010/main">
    <mc:Choice Requires="p14">
      <p:transition spd="slow" p14:dur="2000" advTm="111080"/>
    </mc:Choice>
    <mc:Fallback xmlns="">
      <p:transition spd="slow" advTm="1110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6779-2838-4B0C-8541-CF786C76179E}"/>
              </a:ext>
            </a:extLst>
          </p:cNvPr>
          <p:cNvSpPr>
            <a:spLocks noGrp="1"/>
          </p:cNvSpPr>
          <p:nvPr>
            <p:ph type="title"/>
          </p:nvPr>
        </p:nvSpPr>
        <p:spPr>
          <a:xfrm>
            <a:off x="824314" y="1589682"/>
            <a:ext cx="10543371" cy="1148904"/>
          </a:xfrm>
        </p:spPr>
        <p:txBody>
          <a:bodyPr/>
          <a:lstStyle/>
          <a:p>
            <a:r>
              <a:rPr lang="en-GB" dirty="0"/>
              <a:t>ITP allows students to blend theory and practice</a:t>
            </a:r>
          </a:p>
        </p:txBody>
      </p:sp>
      <p:graphicFrame>
        <p:nvGraphicFramePr>
          <p:cNvPr id="4" name="Diagram 3">
            <a:extLst>
              <a:ext uri="{FF2B5EF4-FFF2-40B4-BE49-F238E27FC236}">
                <a16:creationId xmlns:a16="http://schemas.microsoft.com/office/drawing/2014/main" id="{2C3F6B1C-E8F6-4579-9091-29C2596898DD}"/>
              </a:ext>
            </a:extLst>
          </p:cNvPr>
          <p:cNvGraphicFramePr/>
          <p:nvPr/>
        </p:nvGraphicFramePr>
        <p:xfrm>
          <a:off x="2032000" y="2164134"/>
          <a:ext cx="8681308" cy="397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52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AE40-8E6A-441D-9ABF-983CC5B9DEE4}"/>
              </a:ext>
            </a:extLst>
          </p:cNvPr>
          <p:cNvSpPr>
            <a:spLocks noGrp="1"/>
          </p:cNvSpPr>
          <p:nvPr>
            <p:ph type="title"/>
          </p:nvPr>
        </p:nvSpPr>
        <p:spPr>
          <a:xfrm>
            <a:off x="829733" y="1474870"/>
            <a:ext cx="10543371" cy="574516"/>
          </a:xfrm>
        </p:spPr>
        <p:txBody>
          <a:bodyPr/>
          <a:lstStyle/>
          <a:p>
            <a:r>
              <a:rPr lang="en-GB" dirty="0"/>
              <a:t>Co-tutor as curriculum deliverer</a:t>
            </a:r>
          </a:p>
        </p:txBody>
      </p:sp>
      <p:graphicFrame>
        <p:nvGraphicFramePr>
          <p:cNvPr id="4" name="Diagram 3">
            <a:extLst>
              <a:ext uri="{FF2B5EF4-FFF2-40B4-BE49-F238E27FC236}">
                <a16:creationId xmlns:a16="http://schemas.microsoft.com/office/drawing/2014/main" id="{15D08AA7-C3EA-4527-BE91-449CC14BF190}"/>
              </a:ext>
            </a:extLst>
          </p:cNvPr>
          <p:cNvGraphicFramePr/>
          <p:nvPr>
            <p:extLst>
              <p:ext uri="{D42A27DB-BD31-4B8C-83A1-F6EECF244321}">
                <p14:modId xmlns:p14="http://schemas.microsoft.com/office/powerpoint/2010/main" val="413613509"/>
              </p:ext>
            </p:extLst>
          </p:nvPr>
        </p:nvGraphicFramePr>
        <p:xfrm>
          <a:off x="2032000" y="2461477"/>
          <a:ext cx="7187501" cy="367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4F0F05E-2C58-41E9-8C1E-87B0EC200BAB}"/>
              </a:ext>
            </a:extLst>
          </p:cNvPr>
          <p:cNvSpPr txBox="1"/>
          <p:nvPr/>
        </p:nvSpPr>
        <p:spPr>
          <a:xfrm>
            <a:off x="8841996" y="2461477"/>
            <a:ext cx="2608976"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CARD A</a:t>
            </a:r>
          </a:p>
        </p:txBody>
      </p:sp>
      <p:sp>
        <p:nvSpPr>
          <p:cNvPr id="7" name="TextBox 6">
            <a:extLst>
              <a:ext uri="{FF2B5EF4-FFF2-40B4-BE49-F238E27FC236}">
                <a16:creationId xmlns:a16="http://schemas.microsoft.com/office/drawing/2014/main" id="{BEF4207A-6D07-4702-B73D-B1C99D1CBF61}"/>
              </a:ext>
            </a:extLst>
          </p:cNvPr>
          <p:cNvSpPr txBox="1"/>
          <p:nvPr/>
        </p:nvSpPr>
        <p:spPr>
          <a:xfrm>
            <a:off x="8927284" y="4929239"/>
            <a:ext cx="2608976" cy="1055165"/>
          </a:xfrm>
          <a:prstGeom prst="rect">
            <a:avLst/>
          </a:prstGeom>
          <a:solidFill>
            <a:schemeClr val="bg1"/>
          </a:solidFill>
        </p:spPr>
        <p:txBody>
          <a:bodyPr wrap="square" lIns="216000" tIns="187200" rIns="216000" bIns="187200" rtlCol="0">
            <a:spAutoFit/>
          </a:bodyPr>
          <a:lstStyle/>
          <a:p>
            <a:r>
              <a:rPr lang="en-GB" sz="4400" b="1" i="0" dirty="0">
                <a:solidFill>
                  <a:schemeClr val="accent6">
                    <a:lumMod val="50000"/>
                    <a:lumOff val="50000"/>
                  </a:schemeClr>
                </a:solidFill>
                <a:latin typeface="Arial"/>
                <a:cs typeface="Arial"/>
              </a:rPr>
              <a:t>CARD B</a:t>
            </a:r>
          </a:p>
        </p:txBody>
      </p:sp>
      <p:sp>
        <p:nvSpPr>
          <p:cNvPr id="8" name="Arrow: Right 7">
            <a:extLst>
              <a:ext uri="{FF2B5EF4-FFF2-40B4-BE49-F238E27FC236}">
                <a16:creationId xmlns:a16="http://schemas.microsoft.com/office/drawing/2014/main" id="{269F4C14-E02B-430C-AD07-01755E68645D}"/>
              </a:ext>
            </a:extLst>
          </p:cNvPr>
          <p:cNvSpPr/>
          <p:nvPr/>
        </p:nvSpPr>
        <p:spPr>
          <a:xfrm>
            <a:off x="8162488" y="2832649"/>
            <a:ext cx="679508" cy="5963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8EDDBCF4-F026-4E78-961D-41F1538F0032}"/>
              </a:ext>
            </a:extLst>
          </p:cNvPr>
          <p:cNvSpPr/>
          <p:nvPr/>
        </p:nvSpPr>
        <p:spPr>
          <a:xfrm>
            <a:off x="8247776" y="5166842"/>
            <a:ext cx="679508" cy="5963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7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B7AF-44FA-42D3-9237-39E108BB5DC8}"/>
              </a:ext>
            </a:extLst>
          </p:cNvPr>
          <p:cNvSpPr>
            <a:spLocks noGrp="1"/>
          </p:cNvSpPr>
          <p:nvPr>
            <p:ph type="title"/>
          </p:nvPr>
        </p:nvSpPr>
        <p:spPr/>
        <p:txBody>
          <a:bodyPr/>
          <a:lstStyle/>
          <a:p>
            <a:r>
              <a:rPr lang="en-GB" dirty="0"/>
              <a:t>Phase A: Professional and Academic</a:t>
            </a:r>
          </a:p>
        </p:txBody>
      </p:sp>
      <p:sp>
        <p:nvSpPr>
          <p:cNvPr id="3" name="Text Placeholder 2">
            <a:extLst>
              <a:ext uri="{FF2B5EF4-FFF2-40B4-BE49-F238E27FC236}">
                <a16:creationId xmlns:a16="http://schemas.microsoft.com/office/drawing/2014/main" id="{73CC8717-2D1A-49A6-AAE8-95A411E85D92}"/>
              </a:ext>
            </a:extLst>
          </p:cNvPr>
          <p:cNvSpPr>
            <a:spLocks noGrp="1"/>
          </p:cNvSpPr>
          <p:nvPr>
            <p:ph type="body" sz="quarter" idx="20"/>
          </p:nvPr>
        </p:nvSpPr>
        <p:spPr/>
        <p:txBody>
          <a:bodyPr numCol="2"/>
          <a:lstStyle/>
          <a:p>
            <a:pPr marL="342900">
              <a:spcBef>
                <a:spcPts val="500"/>
              </a:spcBef>
              <a:spcAft>
                <a:spcPts val="500"/>
              </a:spcAft>
            </a:pPr>
            <a:r>
              <a:rPr lang="en-US" sz="1800" b="1" dirty="0">
                <a:effectLst/>
                <a:latin typeface="Calibri" panose="020F0502020204030204" pitchFamily="34" charset="0"/>
                <a:hlinkClick r:id="rId3"/>
              </a:rPr>
              <a:t>Week 1</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What is the purpose of education?</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What are my beliefs and values?</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we safeguard ourselves and young people?</a:t>
            </a:r>
          </a:p>
          <a:p>
            <a:pPr marL="342900">
              <a:spcBef>
                <a:spcPts val="500"/>
              </a:spcBef>
              <a:spcAft>
                <a:spcPts val="500"/>
              </a:spcAft>
            </a:pPr>
            <a:r>
              <a:rPr lang="en-US" sz="1800" b="1" dirty="0">
                <a:effectLst/>
                <a:latin typeface="Calibri" panose="020F0502020204030204" pitchFamily="34" charset="0"/>
                <a:hlinkClick r:id="rId4"/>
              </a:rPr>
              <a:t>Week 2</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we learn? </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What is our role as educators for social justice?</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study Teaching and Learning?</a:t>
            </a:r>
          </a:p>
          <a:p>
            <a:pPr marL="342900">
              <a:spcBef>
                <a:spcPts val="500"/>
              </a:spcBef>
              <a:spcAft>
                <a:spcPts val="500"/>
              </a:spcAft>
            </a:pPr>
            <a:r>
              <a:rPr lang="en-US" sz="1800" b="1" dirty="0">
                <a:effectLst/>
                <a:latin typeface="Calibri" panose="020F0502020204030204" pitchFamily="34" charset="0"/>
                <a:hlinkClick r:id="rId5"/>
              </a:rPr>
              <a:t>Week 3</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create a positive learning environment? </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we know what students have learnt?</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we know students are making progress? </a:t>
            </a:r>
          </a:p>
          <a:p>
            <a:pPr marL="342900">
              <a:spcBef>
                <a:spcPts val="500"/>
              </a:spcBef>
              <a:spcAft>
                <a:spcPts val="500"/>
              </a:spcAft>
            </a:pPr>
            <a:r>
              <a:rPr lang="en-US" sz="1800" b="1" dirty="0">
                <a:effectLst/>
                <a:latin typeface="Calibri" panose="020F0502020204030204" pitchFamily="34" charset="0"/>
                <a:hlinkClick r:id="rId6"/>
              </a:rPr>
              <a:t>Week 4</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we become inclusive teachers?</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ITP Focus: How does Professional </a:t>
            </a:r>
            <a:r>
              <a:rPr lang="en-GB" sz="1800" dirty="0">
                <a:effectLst/>
                <a:latin typeface="Calibri" panose="020F0502020204030204" pitchFamily="34" charset="0"/>
              </a:rPr>
              <a:t>behaviour</a:t>
            </a:r>
            <a:r>
              <a:rPr lang="en-US" sz="1800" dirty="0">
                <a:effectLst/>
                <a:latin typeface="Calibri" panose="020F0502020204030204" pitchFamily="34" charset="0"/>
              </a:rPr>
              <a:t>, interactions between student-teachers and pupils, and routines support learning?</a:t>
            </a:r>
            <a:endParaRPr lang="en-GB" sz="1800" dirty="0">
              <a:effectLst/>
              <a:latin typeface="Calibri" panose="020F0502020204030204" pitchFamily="34" charset="0"/>
            </a:endParaRPr>
          </a:p>
          <a:p>
            <a:pPr marL="342900">
              <a:spcBef>
                <a:spcPts val="500"/>
              </a:spcBef>
              <a:spcAft>
                <a:spcPts val="500"/>
              </a:spcAft>
            </a:pPr>
            <a:r>
              <a:rPr lang="en-US" sz="1800" b="1" dirty="0">
                <a:effectLst/>
                <a:latin typeface="Calibri" panose="020F0502020204030204" pitchFamily="34" charset="0"/>
                <a:hlinkClick r:id="rId7"/>
              </a:rPr>
              <a:t>Week 5</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children and adolescents develop?</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engage learners?</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prepare for your Phase A Practicum?</a:t>
            </a:r>
          </a:p>
          <a:p>
            <a:pPr marL="342900">
              <a:spcBef>
                <a:spcPts val="500"/>
              </a:spcBef>
              <a:spcAft>
                <a:spcPts val="500"/>
              </a:spcAft>
            </a:pPr>
            <a:r>
              <a:rPr lang="en-US" sz="1800" b="1" dirty="0">
                <a:effectLst/>
                <a:latin typeface="Calibri" panose="020F0502020204030204" pitchFamily="34" charset="0"/>
                <a:hlinkClick r:id="rId8"/>
              </a:rPr>
              <a:t>Week 6 </a:t>
            </a:r>
            <a:endParaRPr lang="en-GB"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fit in to the wider school?</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How do you behave as a professional in a school? </a:t>
            </a:r>
          </a:p>
          <a:p>
            <a:endParaRPr lang="en-GB" dirty="0"/>
          </a:p>
        </p:txBody>
      </p:sp>
    </p:spTree>
    <p:extLst>
      <p:ext uri="{BB962C8B-B14F-4D97-AF65-F5344CB8AC3E}">
        <p14:creationId xmlns:p14="http://schemas.microsoft.com/office/powerpoint/2010/main" val="3050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B266-01FE-48B3-8296-10BA2DD6D76D}"/>
              </a:ext>
            </a:extLst>
          </p:cNvPr>
          <p:cNvSpPr>
            <a:spLocks noGrp="1"/>
          </p:cNvSpPr>
          <p:nvPr>
            <p:ph type="title"/>
          </p:nvPr>
        </p:nvSpPr>
        <p:spPr>
          <a:xfrm>
            <a:off x="818896" y="1433384"/>
            <a:ext cx="10543371" cy="1107996"/>
          </a:xfrm>
        </p:spPr>
        <p:txBody>
          <a:bodyPr/>
          <a:lstStyle/>
          <a:p>
            <a:r>
              <a:rPr lang="en-GB" sz="3600" dirty="0"/>
              <a:t>Subject Days – Phase A Tuesdays (Hist, RE, Geo &amp; Soc Sci)</a:t>
            </a:r>
          </a:p>
        </p:txBody>
      </p:sp>
      <p:sp>
        <p:nvSpPr>
          <p:cNvPr id="3" name="Text Placeholder 2">
            <a:extLst>
              <a:ext uri="{FF2B5EF4-FFF2-40B4-BE49-F238E27FC236}">
                <a16:creationId xmlns:a16="http://schemas.microsoft.com/office/drawing/2014/main" id="{21A1CA42-5A9D-4BD4-9C49-DFCBBDBBC852}"/>
              </a:ext>
            </a:extLst>
          </p:cNvPr>
          <p:cNvSpPr>
            <a:spLocks noGrp="1"/>
          </p:cNvSpPr>
          <p:nvPr>
            <p:ph type="body" sz="quarter" idx="20"/>
          </p:nvPr>
        </p:nvSpPr>
        <p:spPr>
          <a:xfrm>
            <a:off x="818897" y="2718486"/>
            <a:ext cx="5334768" cy="3781168"/>
          </a:xfrm>
        </p:spPr>
        <p:txBody>
          <a:bodyPr/>
          <a:lstStyle/>
          <a:p>
            <a:pPr>
              <a:buFont typeface="Courier New" panose="02070309020205020404" pitchFamily="49" charset="0"/>
              <a:buChar char="o"/>
            </a:pPr>
            <a:r>
              <a:rPr lang="en-GB" dirty="0"/>
              <a:t>Introduction to Humanities </a:t>
            </a:r>
          </a:p>
          <a:p>
            <a:pPr>
              <a:buFont typeface="Courier New" panose="02070309020205020404" pitchFamily="49" charset="0"/>
              <a:buChar char="o"/>
            </a:pPr>
            <a:r>
              <a:rPr lang="en-GB" dirty="0"/>
              <a:t>Explaining Humanities concepts – Practice</a:t>
            </a:r>
          </a:p>
          <a:p>
            <a:pPr>
              <a:buFont typeface="Courier New" panose="02070309020205020404" pitchFamily="49" charset="0"/>
              <a:buChar char="o"/>
            </a:pPr>
            <a:r>
              <a:rPr lang="en-GB" dirty="0"/>
              <a:t>Principles of lesson planning </a:t>
            </a:r>
          </a:p>
          <a:p>
            <a:pPr>
              <a:buFont typeface="Courier New" panose="02070309020205020404" pitchFamily="49" charset="0"/>
              <a:buChar char="o"/>
            </a:pPr>
            <a:r>
              <a:rPr lang="en-GB" dirty="0"/>
              <a:t>Learning intentions and success criteria</a:t>
            </a:r>
          </a:p>
          <a:p>
            <a:pPr>
              <a:buFont typeface="Courier New" panose="02070309020205020404" pitchFamily="49" charset="0"/>
              <a:buChar char="o"/>
            </a:pPr>
            <a:r>
              <a:rPr lang="en-GB" dirty="0"/>
              <a:t>Task choice, design and engagement</a:t>
            </a:r>
          </a:p>
          <a:p>
            <a:endParaRPr lang="en-GB" dirty="0"/>
          </a:p>
        </p:txBody>
      </p:sp>
      <p:sp>
        <p:nvSpPr>
          <p:cNvPr id="10" name="TextBox 9">
            <a:extLst>
              <a:ext uri="{FF2B5EF4-FFF2-40B4-BE49-F238E27FC236}">
                <a16:creationId xmlns:a16="http://schemas.microsoft.com/office/drawing/2014/main" id="{1F0BB9CF-B7CF-4775-9833-94BC534FF8AE}"/>
              </a:ext>
            </a:extLst>
          </p:cNvPr>
          <p:cNvSpPr txBox="1"/>
          <p:nvPr/>
        </p:nvSpPr>
        <p:spPr>
          <a:xfrm>
            <a:off x="6153665" y="2461477"/>
            <a:ext cx="5424616" cy="4440707"/>
          </a:xfrm>
          <a:prstGeom prst="rect">
            <a:avLst/>
          </a:prstGeom>
          <a:solidFill>
            <a:schemeClr val="bg1"/>
          </a:solidFill>
        </p:spPr>
        <p:txBody>
          <a:bodyPr wrap="square" lIns="216000" tIns="187200" rIns="216000" bIns="187200" rtlCol="0">
            <a:spAutoFit/>
          </a:bodyPr>
          <a:lstStyle/>
          <a:p>
            <a:pPr marL="342900"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Technology in the classroom</a:t>
            </a:r>
          </a:p>
          <a:p>
            <a:pPr marL="342900"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Assessment in our subjects</a:t>
            </a:r>
          </a:p>
          <a:p>
            <a:pPr marL="342900"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Dialogic Teaching</a:t>
            </a:r>
          </a:p>
          <a:p>
            <a:pPr marL="342900"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Adaptive Teaching</a:t>
            </a:r>
          </a:p>
          <a:p>
            <a:pPr marL="342900" indent="-342900">
              <a:buFont typeface="Courier New" panose="02070309020205020404" pitchFamily="49" charset="0"/>
              <a:buChar char="o"/>
            </a:pPr>
            <a:r>
              <a:rPr lang="en-GB" sz="2400" dirty="0">
                <a:latin typeface="Arial" panose="020B0604020202020204" pitchFamily="34" charset="0"/>
                <a:cs typeface="Arial" panose="020B0604020202020204" pitchFamily="34" charset="0"/>
              </a:rPr>
              <a:t>Planning practice day – bringing it all together!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LI’s, Task Choice and design, Assessment (AFL), progress data and adaptive teaching strategies e.g. scaffolding and targeted support</a:t>
            </a:r>
          </a:p>
        </p:txBody>
      </p:sp>
    </p:spTree>
    <p:extLst>
      <p:ext uri="{BB962C8B-B14F-4D97-AF65-F5344CB8AC3E}">
        <p14:creationId xmlns:p14="http://schemas.microsoft.com/office/powerpoint/2010/main" val="421028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B266-01FE-48B3-8296-10BA2DD6D76D}"/>
              </a:ext>
            </a:extLst>
          </p:cNvPr>
          <p:cNvSpPr>
            <a:spLocks noGrp="1"/>
          </p:cNvSpPr>
          <p:nvPr>
            <p:ph type="title"/>
          </p:nvPr>
        </p:nvSpPr>
        <p:spPr>
          <a:xfrm>
            <a:off x="818896" y="1433384"/>
            <a:ext cx="10543371" cy="1107996"/>
          </a:xfrm>
        </p:spPr>
        <p:txBody>
          <a:bodyPr/>
          <a:lstStyle/>
          <a:p>
            <a:r>
              <a:rPr lang="en-GB" sz="3600" dirty="0"/>
              <a:t>Subject Days – Phase A Thursdays: Social Science</a:t>
            </a:r>
          </a:p>
        </p:txBody>
      </p:sp>
      <p:sp>
        <p:nvSpPr>
          <p:cNvPr id="3" name="Text Placeholder 2">
            <a:extLst>
              <a:ext uri="{FF2B5EF4-FFF2-40B4-BE49-F238E27FC236}">
                <a16:creationId xmlns:a16="http://schemas.microsoft.com/office/drawing/2014/main" id="{21A1CA42-5A9D-4BD4-9C49-DFCBBDBBC852}"/>
              </a:ext>
            </a:extLst>
          </p:cNvPr>
          <p:cNvSpPr>
            <a:spLocks noGrp="1"/>
          </p:cNvSpPr>
          <p:nvPr>
            <p:ph type="body" sz="quarter" idx="20"/>
          </p:nvPr>
        </p:nvSpPr>
        <p:spPr>
          <a:xfrm>
            <a:off x="818897" y="2718486"/>
            <a:ext cx="5334768" cy="3781168"/>
          </a:xfrm>
        </p:spPr>
        <p:txBody>
          <a:bodyPr/>
          <a:lstStyle/>
          <a:p>
            <a:r>
              <a:rPr lang="en-GB" dirty="0"/>
              <a:t>Preparing to teach controversial and sensitive topics in the Social Sciences</a:t>
            </a:r>
          </a:p>
          <a:p>
            <a:r>
              <a:rPr lang="en-GB" dirty="0"/>
              <a:t>Big Question teaching</a:t>
            </a:r>
          </a:p>
          <a:p>
            <a:r>
              <a:rPr lang="en-GB" dirty="0"/>
              <a:t>Planning and teaching at GCSE and A Level in the Social Sciences</a:t>
            </a:r>
          </a:p>
          <a:p>
            <a:r>
              <a:rPr lang="en-GB" dirty="0"/>
              <a:t>Metacognition and self-regulated learning</a:t>
            </a:r>
          </a:p>
          <a:p>
            <a:r>
              <a:rPr lang="en-GB" dirty="0"/>
              <a:t>Observation skills</a:t>
            </a:r>
          </a:p>
        </p:txBody>
      </p:sp>
      <p:sp>
        <p:nvSpPr>
          <p:cNvPr id="10" name="TextBox 9">
            <a:extLst>
              <a:ext uri="{FF2B5EF4-FFF2-40B4-BE49-F238E27FC236}">
                <a16:creationId xmlns:a16="http://schemas.microsoft.com/office/drawing/2014/main" id="{1F0BB9CF-B7CF-4775-9833-94BC534FF8AE}"/>
              </a:ext>
            </a:extLst>
          </p:cNvPr>
          <p:cNvSpPr txBox="1"/>
          <p:nvPr/>
        </p:nvSpPr>
        <p:spPr>
          <a:xfrm>
            <a:off x="6153665" y="2461477"/>
            <a:ext cx="5424616" cy="747388"/>
          </a:xfrm>
          <a:prstGeom prst="rect">
            <a:avLst/>
          </a:prstGeom>
          <a:solidFill>
            <a:schemeClr val="bg1"/>
          </a:solidFill>
        </p:spPr>
        <p:txBody>
          <a:bodyPr wrap="square" lIns="216000" tIns="187200" rIns="216000" bIns="187200" rtlCol="0">
            <a:spAutoFit/>
          </a:bodyPr>
          <a:lstStyle/>
          <a:p>
            <a:pPr marL="342900" indent="-342900">
              <a:buFont typeface="Courier New" panose="02070309020205020404" pitchFamily="49" charset="0"/>
              <a:buChar char="o"/>
            </a:pPr>
            <a:endParaRPr lang="en-GB" sz="2400" dirty="0">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B7CE1259-DDBE-4F4E-ABD3-DC9EB2EC295F}"/>
              </a:ext>
            </a:extLst>
          </p:cNvPr>
          <p:cNvSpPr txBox="1">
            <a:spLocks/>
          </p:cNvSpPr>
          <p:nvPr/>
        </p:nvSpPr>
        <p:spPr>
          <a:xfrm>
            <a:off x="6153665" y="2718486"/>
            <a:ext cx="5361002" cy="3933568"/>
          </a:xfrm>
          <a:prstGeom prst="rect">
            <a:avLst/>
          </a:prstGeom>
        </p:spPr>
        <p:txBody>
          <a:bodyPr lIns="0">
            <a:noAutofit/>
          </a:bodyPr>
          <a:lstStyle>
            <a:lvl1pPr marL="263993" indent="-263993" algn="l" defTabSz="609585" rtl="0" eaLnBrk="1" latinLnBrk="0" hangingPunct="1">
              <a:spcBef>
                <a:spcPts val="400"/>
              </a:spcBef>
              <a:spcAft>
                <a:spcPts val="400"/>
              </a:spcAft>
              <a:buFont typeface="Lucida Grande"/>
              <a:buChar char="-"/>
              <a:defRPr sz="2400" b="0" i="0" kern="1200" baseline="0">
                <a:solidFill>
                  <a:schemeClr val="tx1"/>
                </a:solidFill>
                <a:latin typeface="Arial"/>
                <a:ea typeface="+mn-ea"/>
                <a:cs typeface="Arial"/>
              </a:defRPr>
            </a:lvl1pPr>
            <a:lvl2pPr marL="604785" indent="-283193" algn="l" defTabSz="609585" rtl="0" eaLnBrk="1" latinLnBrk="0" hangingPunct="1">
              <a:spcBef>
                <a:spcPts val="400"/>
              </a:spcBef>
              <a:spcAft>
                <a:spcPts val="400"/>
              </a:spcAft>
              <a:buFont typeface="Lucida Grande"/>
              <a:buChar char="-"/>
              <a:defRPr sz="2400" b="0" i="0" kern="1200">
                <a:solidFill>
                  <a:schemeClr val="tx1"/>
                </a:solidFill>
                <a:latin typeface="Arial"/>
                <a:ea typeface="+mn-ea"/>
                <a:cs typeface="Arial"/>
              </a:defRPr>
            </a:lvl2pPr>
            <a:lvl3pPr marL="854379" indent="-211195" algn="l" defTabSz="609585" rtl="0" eaLnBrk="1" latinLnBrk="0" hangingPunct="1">
              <a:spcBef>
                <a:spcPts val="400"/>
              </a:spcBef>
              <a:spcAft>
                <a:spcPts val="400"/>
              </a:spcAft>
              <a:buFont typeface="Lucida Grande"/>
              <a:buChar char="-"/>
              <a:defRPr sz="2400" b="0" i="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400" b="0" i="0"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400" b="0" i="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a:t>Marking and feedback </a:t>
            </a:r>
          </a:p>
          <a:p>
            <a:r>
              <a:rPr lang="en-GB" dirty="0"/>
              <a:t>Modelling practice</a:t>
            </a:r>
          </a:p>
          <a:p>
            <a:r>
              <a:rPr lang="en-GB" dirty="0"/>
              <a:t>Micro-teaching (subject specific)</a:t>
            </a:r>
          </a:p>
          <a:p>
            <a:r>
              <a:rPr lang="en-GB" dirty="0"/>
              <a:t>Teaching research methods in social science (next Thursday)</a:t>
            </a:r>
          </a:p>
        </p:txBody>
      </p:sp>
    </p:spTree>
    <p:extLst>
      <p:ext uri="{BB962C8B-B14F-4D97-AF65-F5344CB8AC3E}">
        <p14:creationId xmlns:p14="http://schemas.microsoft.com/office/powerpoint/2010/main" val="406274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A258-8EBC-4C0D-AE14-3E0CA6EE15D0}"/>
              </a:ext>
            </a:extLst>
          </p:cNvPr>
          <p:cNvSpPr>
            <a:spLocks noGrp="1"/>
          </p:cNvSpPr>
          <p:nvPr>
            <p:ph type="title"/>
          </p:nvPr>
        </p:nvSpPr>
        <p:spPr>
          <a:xfrm>
            <a:off x="818896" y="1589618"/>
            <a:ext cx="10543371" cy="492443"/>
          </a:xfrm>
        </p:spPr>
        <p:txBody>
          <a:bodyPr/>
          <a:lstStyle/>
          <a:p>
            <a:r>
              <a:rPr lang="en-GB" sz="3200" dirty="0"/>
              <a:t>Curriculum Focus: Behaviour and Relationships</a:t>
            </a:r>
          </a:p>
        </p:txBody>
      </p:sp>
      <p:graphicFrame>
        <p:nvGraphicFramePr>
          <p:cNvPr id="4" name="Diagram 3">
            <a:extLst>
              <a:ext uri="{FF2B5EF4-FFF2-40B4-BE49-F238E27FC236}">
                <a16:creationId xmlns:a16="http://schemas.microsoft.com/office/drawing/2014/main" id="{7DBF6DF3-590E-487B-8295-5F5CC2315D87}"/>
              </a:ext>
            </a:extLst>
          </p:cNvPr>
          <p:cNvGraphicFramePr/>
          <p:nvPr>
            <p:extLst>
              <p:ext uri="{D42A27DB-BD31-4B8C-83A1-F6EECF244321}">
                <p14:modId xmlns:p14="http://schemas.microsoft.com/office/powerpoint/2010/main" val="4052873432"/>
              </p:ext>
            </p:extLst>
          </p:nvPr>
        </p:nvGraphicFramePr>
        <p:xfrm>
          <a:off x="963827" y="2164133"/>
          <a:ext cx="10543371" cy="459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47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F13A73-892E-42B8-9190-1F302F621527}"/>
              </a:ext>
            </a:extLst>
          </p:cNvPr>
          <p:cNvSpPr>
            <a:spLocks noGrp="1"/>
          </p:cNvSpPr>
          <p:nvPr>
            <p:ph type="title"/>
          </p:nvPr>
        </p:nvSpPr>
        <p:spPr/>
        <p:txBody>
          <a:bodyPr/>
          <a:lstStyle/>
          <a:p>
            <a:r>
              <a:rPr lang="en-GB" dirty="0"/>
              <a:t>Welcome </a:t>
            </a:r>
          </a:p>
        </p:txBody>
      </p:sp>
      <p:sp>
        <p:nvSpPr>
          <p:cNvPr id="11" name="Text Placeholder 10">
            <a:extLst>
              <a:ext uri="{FF2B5EF4-FFF2-40B4-BE49-F238E27FC236}">
                <a16:creationId xmlns:a16="http://schemas.microsoft.com/office/drawing/2014/main" id="{D45F8C92-24A7-41B6-B115-0D241F5386A6}"/>
              </a:ext>
            </a:extLst>
          </p:cNvPr>
          <p:cNvSpPr>
            <a:spLocks noGrp="1"/>
          </p:cNvSpPr>
          <p:nvPr>
            <p:ph type="body" sz="quarter" idx="20"/>
          </p:nvPr>
        </p:nvSpPr>
        <p:spPr/>
        <p:txBody>
          <a:bodyPr/>
          <a:lstStyle/>
          <a:p>
            <a:r>
              <a:rPr lang="en-GB" dirty="0"/>
              <a:t>Kerry Onyejekwe </a:t>
            </a:r>
            <a:r>
              <a:rPr lang="en-GB" dirty="0">
                <a:hlinkClick r:id="rId2"/>
              </a:rPr>
              <a:t>ko98@leicester.ac.uk</a:t>
            </a:r>
            <a:r>
              <a:rPr lang="en-GB" dirty="0"/>
              <a:t> Social Science Lead &amp; School of Education </a:t>
            </a:r>
            <a:r>
              <a:rPr lang="en-GB" dirty="0" err="1"/>
              <a:t>AccessAbility</a:t>
            </a:r>
            <a:r>
              <a:rPr lang="en-GB" dirty="0"/>
              <a:t> tutor </a:t>
            </a:r>
          </a:p>
          <a:p>
            <a:pPr marL="0" indent="0">
              <a:buNone/>
            </a:pPr>
            <a:endParaRPr lang="en-GB" dirty="0"/>
          </a:p>
          <a:p>
            <a:r>
              <a:rPr lang="en-GB" dirty="0"/>
              <a:t>Dr Jacob Halford </a:t>
            </a:r>
            <a:r>
              <a:rPr lang="en-GB" dirty="0">
                <a:hlinkClick r:id="rId3"/>
              </a:rPr>
              <a:t>jjsh2@leicester.ac.uk</a:t>
            </a:r>
            <a:r>
              <a:rPr lang="en-GB" dirty="0"/>
              <a:t> History and RE Lead</a:t>
            </a:r>
          </a:p>
          <a:p>
            <a:pPr marL="0" indent="0">
              <a:buNone/>
            </a:pPr>
            <a:endParaRPr lang="en-GB" dirty="0"/>
          </a:p>
          <a:p>
            <a:r>
              <a:rPr lang="en-GB" dirty="0"/>
              <a:t>Shaakirah Kasuji </a:t>
            </a:r>
            <a:r>
              <a:rPr lang="en-GB" dirty="0">
                <a:hlinkClick r:id="rId4"/>
              </a:rPr>
              <a:t>sk1012@leicester.ac.uk</a:t>
            </a:r>
            <a:r>
              <a:rPr lang="en-GB" dirty="0"/>
              <a:t> Geography Lead </a:t>
            </a:r>
          </a:p>
        </p:txBody>
      </p:sp>
    </p:spTree>
    <p:extLst>
      <p:ext uri="{BB962C8B-B14F-4D97-AF65-F5344CB8AC3E}">
        <p14:creationId xmlns:p14="http://schemas.microsoft.com/office/powerpoint/2010/main" val="166779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FC4DC-69BF-4B8C-9176-81F6590179D2}"/>
              </a:ext>
            </a:extLst>
          </p:cNvPr>
          <p:cNvPicPr>
            <a:picLocks noChangeAspect="1"/>
          </p:cNvPicPr>
          <p:nvPr/>
        </p:nvPicPr>
        <p:blipFill>
          <a:blip r:embed="rId3"/>
          <a:stretch>
            <a:fillRect/>
          </a:stretch>
        </p:blipFill>
        <p:spPr>
          <a:xfrm>
            <a:off x="808314" y="1133720"/>
            <a:ext cx="10333369" cy="1358029"/>
          </a:xfrm>
          <a:prstGeom prst="rect">
            <a:avLst/>
          </a:prstGeom>
        </p:spPr>
      </p:pic>
      <p:pic>
        <p:nvPicPr>
          <p:cNvPr id="7" name="Picture 6">
            <a:extLst>
              <a:ext uri="{FF2B5EF4-FFF2-40B4-BE49-F238E27FC236}">
                <a16:creationId xmlns:a16="http://schemas.microsoft.com/office/drawing/2014/main" id="{C9FC3640-B92F-4538-9DF4-6816E3B6359B}"/>
              </a:ext>
            </a:extLst>
          </p:cNvPr>
          <p:cNvPicPr>
            <a:picLocks noChangeAspect="1"/>
          </p:cNvPicPr>
          <p:nvPr/>
        </p:nvPicPr>
        <p:blipFill>
          <a:blip r:embed="rId4"/>
          <a:stretch>
            <a:fillRect/>
          </a:stretch>
        </p:blipFill>
        <p:spPr>
          <a:xfrm>
            <a:off x="808314" y="3698788"/>
            <a:ext cx="10333369" cy="2600009"/>
          </a:xfrm>
          <a:prstGeom prst="rect">
            <a:avLst/>
          </a:prstGeom>
        </p:spPr>
      </p:pic>
      <p:sp>
        <p:nvSpPr>
          <p:cNvPr id="8" name="Arrow: Right 7">
            <a:extLst>
              <a:ext uri="{FF2B5EF4-FFF2-40B4-BE49-F238E27FC236}">
                <a16:creationId xmlns:a16="http://schemas.microsoft.com/office/drawing/2014/main" id="{7C5A0685-1FE2-4D38-8C94-8A34682971AF}"/>
              </a:ext>
            </a:extLst>
          </p:cNvPr>
          <p:cNvSpPr/>
          <p:nvPr/>
        </p:nvSpPr>
        <p:spPr>
          <a:xfrm>
            <a:off x="8365524" y="1767016"/>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1589DCB-E9AD-4F11-AEFB-370001FC4D0A}"/>
              </a:ext>
            </a:extLst>
          </p:cNvPr>
          <p:cNvSpPr txBox="1"/>
          <p:nvPr/>
        </p:nvSpPr>
        <p:spPr>
          <a:xfrm>
            <a:off x="3244702" y="-101134"/>
            <a:ext cx="6886422"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Phase A - CARD</a:t>
            </a:r>
          </a:p>
        </p:txBody>
      </p:sp>
      <p:sp>
        <p:nvSpPr>
          <p:cNvPr id="10" name="TextBox 9">
            <a:extLst>
              <a:ext uri="{FF2B5EF4-FFF2-40B4-BE49-F238E27FC236}">
                <a16:creationId xmlns:a16="http://schemas.microsoft.com/office/drawing/2014/main" id="{38594041-A894-4569-8050-57B28C452458}"/>
              </a:ext>
            </a:extLst>
          </p:cNvPr>
          <p:cNvSpPr txBox="1"/>
          <p:nvPr/>
        </p:nvSpPr>
        <p:spPr>
          <a:xfrm>
            <a:off x="3244702" y="2528656"/>
            <a:ext cx="6886422"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Phase  B - CARD</a:t>
            </a:r>
          </a:p>
        </p:txBody>
      </p:sp>
    </p:spTree>
    <p:extLst>
      <p:ext uri="{BB962C8B-B14F-4D97-AF65-F5344CB8AC3E}">
        <p14:creationId xmlns:p14="http://schemas.microsoft.com/office/powerpoint/2010/main" val="11894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A1A4F3-ED89-482B-98BA-4F5084386B01}"/>
              </a:ext>
            </a:extLst>
          </p:cNvPr>
          <p:cNvSpPr>
            <a:spLocks noGrp="1"/>
          </p:cNvSpPr>
          <p:nvPr>
            <p:ph type="title"/>
          </p:nvPr>
        </p:nvSpPr>
        <p:spPr/>
        <p:txBody>
          <a:bodyPr/>
          <a:lstStyle/>
          <a:p>
            <a:r>
              <a:rPr lang="en-GB" dirty="0"/>
              <a:t>Phase A Links across course </a:t>
            </a:r>
          </a:p>
        </p:txBody>
      </p:sp>
      <p:sp>
        <p:nvSpPr>
          <p:cNvPr id="10" name="Text Placeholder 9">
            <a:extLst>
              <a:ext uri="{FF2B5EF4-FFF2-40B4-BE49-F238E27FC236}">
                <a16:creationId xmlns:a16="http://schemas.microsoft.com/office/drawing/2014/main" id="{7519357A-42EF-456A-A69C-C6E9F14B818A}"/>
              </a:ext>
            </a:extLst>
          </p:cNvPr>
          <p:cNvSpPr>
            <a:spLocks noGrp="1"/>
          </p:cNvSpPr>
          <p:nvPr>
            <p:ph type="body" sz="quarter" idx="20"/>
          </p:nvPr>
        </p:nvSpPr>
        <p:spPr>
          <a:xfrm>
            <a:off x="818897" y="2330263"/>
            <a:ext cx="7604341" cy="3102349"/>
          </a:xfrm>
        </p:spPr>
        <p:txBody>
          <a:bodyPr/>
          <a:lstStyle/>
          <a:p>
            <a:pPr marL="0" indent="0">
              <a:buNone/>
            </a:pPr>
            <a:r>
              <a:rPr lang="en-GB" dirty="0"/>
              <a:t>University</a:t>
            </a:r>
          </a:p>
          <a:p>
            <a:r>
              <a:rPr lang="en-GB" b="1" dirty="0"/>
              <a:t>Lecture and workshops </a:t>
            </a:r>
            <a:r>
              <a:rPr lang="en-GB" dirty="0"/>
              <a:t>with Sam Strickland</a:t>
            </a:r>
          </a:p>
          <a:p>
            <a:r>
              <a:rPr lang="en-GB" b="1" dirty="0"/>
              <a:t>ITP focus </a:t>
            </a:r>
            <a:r>
              <a:rPr lang="en-GB" dirty="0"/>
              <a:t>on Routines and Relationships</a:t>
            </a:r>
          </a:p>
          <a:p>
            <a:r>
              <a:rPr lang="en-GB" b="1" dirty="0"/>
              <a:t>Workshop</a:t>
            </a:r>
            <a:r>
              <a:rPr lang="en-GB" dirty="0"/>
              <a:t>:  planning routines</a:t>
            </a:r>
          </a:p>
          <a:p>
            <a:pPr marL="0" indent="0">
              <a:buNone/>
            </a:pPr>
            <a:endParaRPr lang="en-GB" dirty="0"/>
          </a:p>
          <a:p>
            <a:endParaRPr lang="en-GB" dirty="0"/>
          </a:p>
        </p:txBody>
      </p:sp>
    </p:spTree>
    <p:extLst>
      <p:ext uri="{BB962C8B-B14F-4D97-AF65-F5344CB8AC3E}">
        <p14:creationId xmlns:p14="http://schemas.microsoft.com/office/powerpoint/2010/main" val="339687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50D5-5C93-40CD-9785-24C925D9CD7B}"/>
              </a:ext>
            </a:extLst>
          </p:cNvPr>
          <p:cNvSpPr>
            <a:spLocks noGrp="1"/>
          </p:cNvSpPr>
          <p:nvPr>
            <p:ph type="title"/>
          </p:nvPr>
        </p:nvSpPr>
        <p:spPr/>
        <p:txBody>
          <a:bodyPr/>
          <a:lstStyle/>
          <a:p>
            <a:r>
              <a:rPr lang="en-GB" dirty="0"/>
              <a:t>Week 11 Focus</a:t>
            </a:r>
          </a:p>
        </p:txBody>
      </p:sp>
      <p:sp>
        <p:nvSpPr>
          <p:cNvPr id="3" name="Text Placeholder 2">
            <a:extLst>
              <a:ext uri="{FF2B5EF4-FFF2-40B4-BE49-F238E27FC236}">
                <a16:creationId xmlns:a16="http://schemas.microsoft.com/office/drawing/2014/main" id="{B5F770E9-DA6F-4B55-BD57-59E8C635B050}"/>
              </a:ext>
            </a:extLst>
          </p:cNvPr>
          <p:cNvSpPr>
            <a:spLocks noGrp="1"/>
          </p:cNvSpPr>
          <p:nvPr>
            <p:ph type="body" sz="quarter" idx="20"/>
          </p:nvPr>
        </p:nvSpPr>
        <p:spPr/>
        <p:txBody>
          <a:bodyPr/>
          <a:lstStyle/>
          <a:p>
            <a:endParaRPr lang="en-GB" dirty="0"/>
          </a:p>
        </p:txBody>
      </p:sp>
      <p:pic>
        <p:nvPicPr>
          <p:cNvPr id="4" name="Picture 3">
            <a:extLst>
              <a:ext uri="{FF2B5EF4-FFF2-40B4-BE49-F238E27FC236}">
                <a16:creationId xmlns:a16="http://schemas.microsoft.com/office/drawing/2014/main" id="{835B8CE6-101F-44C7-ADE7-9088B2303F40}"/>
              </a:ext>
            </a:extLst>
          </p:cNvPr>
          <p:cNvPicPr>
            <a:picLocks noChangeAspect="1"/>
          </p:cNvPicPr>
          <p:nvPr/>
        </p:nvPicPr>
        <p:blipFill rotWithShape="1">
          <a:blip r:embed="rId3"/>
          <a:srcRect b="52737"/>
          <a:stretch/>
        </p:blipFill>
        <p:spPr>
          <a:xfrm>
            <a:off x="6573793" y="1553222"/>
            <a:ext cx="5239265" cy="2411196"/>
          </a:xfrm>
          <a:prstGeom prst="rect">
            <a:avLst/>
          </a:prstGeom>
        </p:spPr>
      </p:pic>
      <p:pic>
        <p:nvPicPr>
          <p:cNvPr id="5" name="Picture 4">
            <a:extLst>
              <a:ext uri="{FF2B5EF4-FFF2-40B4-BE49-F238E27FC236}">
                <a16:creationId xmlns:a16="http://schemas.microsoft.com/office/drawing/2014/main" id="{260EE60A-74C0-4BA2-A632-04AABB872B43}"/>
              </a:ext>
            </a:extLst>
          </p:cNvPr>
          <p:cNvPicPr>
            <a:picLocks noChangeAspect="1"/>
          </p:cNvPicPr>
          <p:nvPr/>
        </p:nvPicPr>
        <p:blipFill rotWithShape="1">
          <a:blip r:embed="rId3"/>
          <a:srcRect l="1777" t="73948"/>
          <a:stretch/>
        </p:blipFill>
        <p:spPr>
          <a:xfrm>
            <a:off x="829733" y="3964418"/>
            <a:ext cx="11087629" cy="2863554"/>
          </a:xfrm>
          <a:prstGeom prst="rect">
            <a:avLst/>
          </a:prstGeom>
        </p:spPr>
      </p:pic>
    </p:spTree>
    <p:extLst>
      <p:ext uri="{BB962C8B-B14F-4D97-AF65-F5344CB8AC3E}">
        <p14:creationId xmlns:p14="http://schemas.microsoft.com/office/powerpoint/2010/main" val="27873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B472-C25D-4D35-BD37-3B4F9797B3AF}"/>
              </a:ext>
            </a:extLst>
          </p:cNvPr>
          <p:cNvSpPr>
            <a:spLocks noGrp="1"/>
          </p:cNvSpPr>
          <p:nvPr>
            <p:ph type="title"/>
          </p:nvPr>
        </p:nvSpPr>
        <p:spPr/>
        <p:txBody>
          <a:bodyPr/>
          <a:lstStyle/>
          <a:p>
            <a:r>
              <a:rPr lang="en-GB" dirty="0"/>
              <a:t>PHASE B – Links</a:t>
            </a:r>
          </a:p>
        </p:txBody>
      </p:sp>
      <p:sp>
        <p:nvSpPr>
          <p:cNvPr id="11" name="Text Placeholder 10">
            <a:extLst>
              <a:ext uri="{FF2B5EF4-FFF2-40B4-BE49-F238E27FC236}">
                <a16:creationId xmlns:a16="http://schemas.microsoft.com/office/drawing/2014/main" id="{A00525DD-D4C9-402C-B1D3-55B4F938898C}"/>
              </a:ext>
            </a:extLst>
          </p:cNvPr>
          <p:cNvSpPr>
            <a:spLocks noGrp="1"/>
          </p:cNvSpPr>
          <p:nvPr>
            <p:ph sz="quarter" idx="11"/>
          </p:nvPr>
        </p:nvSpPr>
        <p:spPr>
          <a:xfrm>
            <a:off x="457201" y="1219202"/>
            <a:ext cx="6166022" cy="4080933"/>
          </a:xfrm>
        </p:spPr>
        <p:txBody>
          <a:bodyPr/>
          <a:lstStyle/>
          <a:p>
            <a:pPr lvl="0"/>
            <a:r>
              <a:rPr lang="en-GB" sz="2400" b="1" dirty="0"/>
              <a:t>Lecture: </a:t>
            </a:r>
            <a:r>
              <a:rPr lang="en-GB" sz="2400" dirty="0"/>
              <a:t>Routines, Relationships and Rules</a:t>
            </a:r>
          </a:p>
          <a:p>
            <a:pPr lvl="0"/>
            <a:r>
              <a:rPr lang="en-GB" sz="2400" b="1" dirty="0"/>
              <a:t>Lecture</a:t>
            </a:r>
            <a:r>
              <a:rPr lang="en-GB" sz="2400" dirty="0"/>
              <a:t>: Motivation and Engagement </a:t>
            </a:r>
          </a:p>
          <a:p>
            <a:pPr lvl="0"/>
            <a:r>
              <a:rPr lang="en-GB" sz="2400" b="1" dirty="0"/>
              <a:t>Workshop: </a:t>
            </a:r>
            <a:r>
              <a:rPr lang="en-GB" sz="2400" dirty="0"/>
              <a:t>Behaviour Management and School Policies</a:t>
            </a:r>
          </a:p>
          <a:p>
            <a:endParaRPr lang="en-GB" dirty="0"/>
          </a:p>
        </p:txBody>
      </p:sp>
      <p:pic>
        <p:nvPicPr>
          <p:cNvPr id="8" name="Picture 7">
            <a:extLst>
              <a:ext uri="{FF2B5EF4-FFF2-40B4-BE49-F238E27FC236}">
                <a16:creationId xmlns:a16="http://schemas.microsoft.com/office/drawing/2014/main" id="{FB4BC534-C9BB-42CF-B13E-C1C23ED5A0FF}"/>
              </a:ext>
            </a:extLst>
          </p:cNvPr>
          <p:cNvPicPr>
            <a:picLocks noChangeAspect="1"/>
          </p:cNvPicPr>
          <p:nvPr/>
        </p:nvPicPr>
        <p:blipFill>
          <a:blip r:embed="rId3"/>
          <a:stretch>
            <a:fillRect/>
          </a:stretch>
        </p:blipFill>
        <p:spPr>
          <a:xfrm>
            <a:off x="242873" y="3273293"/>
            <a:ext cx="5853127" cy="1903734"/>
          </a:xfrm>
          <a:prstGeom prst="rect">
            <a:avLst/>
          </a:prstGeom>
        </p:spPr>
      </p:pic>
      <p:pic>
        <p:nvPicPr>
          <p:cNvPr id="9" name="Picture 8">
            <a:extLst>
              <a:ext uri="{FF2B5EF4-FFF2-40B4-BE49-F238E27FC236}">
                <a16:creationId xmlns:a16="http://schemas.microsoft.com/office/drawing/2014/main" id="{732411AC-135B-4AFD-B25D-3ED04975662A}"/>
              </a:ext>
            </a:extLst>
          </p:cNvPr>
          <p:cNvPicPr>
            <a:picLocks noChangeAspect="1"/>
          </p:cNvPicPr>
          <p:nvPr/>
        </p:nvPicPr>
        <p:blipFill rotWithShape="1">
          <a:blip r:embed="rId4"/>
          <a:srcRect b="784"/>
          <a:stretch/>
        </p:blipFill>
        <p:spPr>
          <a:xfrm>
            <a:off x="7460475" y="-23163"/>
            <a:ext cx="4488651" cy="5758398"/>
          </a:xfrm>
          <a:prstGeom prst="rect">
            <a:avLst/>
          </a:prstGeom>
        </p:spPr>
      </p:pic>
      <p:sp>
        <p:nvSpPr>
          <p:cNvPr id="10" name="Arrow: Right 9">
            <a:extLst>
              <a:ext uri="{FF2B5EF4-FFF2-40B4-BE49-F238E27FC236}">
                <a16:creationId xmlns:a16="http://schemas.microsoft.com/office/drawing/2014/main" id="{DA1AB6ED-FEB4-4B43-90DB-F280429E6DA3}"/>
              </a:ext>
            </a:extLst>
          </p:cNvPr>
          <p:cNvSpPr/>
          <p:nvPr/>
        </p:nvSpPr>
        <p:spPr>
          <a:xfrm>
            <a:off x="6203092" y="3450086"/>
            <a:ext cx="1150292" cy="10609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877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24A7-9583-4F09-A4B4-68B29CA23DC9}"/>
              </a:ext>
            </a:extLst>
          </p:cNvPr>
          <p:cNvSpPr>
            <a:spLocks noGrp="1"/>
          </p:cNvSpPr>
          <p:nvPr>
            <p:ph type="title"/>
          </p:nvPr>
        </p:nvSpPr>
        <p:spPr/>
        <p:txBody>
          <a:bodyPr/>
          <a:lstStyle/>
          <a:p>
            <a:r>
              <a:rPr lang="en-GB" dirty="0"/>
              <a:t>NASBTT Mentoring Resources</a:t>
            </a:r>
          </a:p>
        </p:txBody>
      </p:sp>
      <p:pic>
        <p:nvPicPr>
          <p:cNvPr id="5" name="Picture 4">
            <a:extLst>
              <a:ext uri="{FF2B5EF4-FFF2-40B4-BE49-F238E27FC236}">
                <a16:creationId xmlns:a16="http://schemas.microsoft.com/office/drawing/2014/main" id="{E2A54FE5-9358-46BC-B3FA-E302B8029BB8}"/>
              </a:ext>
            </a:extLst>
          </p:cNvPr>
          <p:cNvPicPr>
            <a:picLocks noChangeAspect="1"/>
          </p:cNvPicPr>
          <p:nvPr/>
        </p:nvPicPr>
        <p:blipFill>
          <a:blip r:embed="rId3"/>
          <a:stretch>
            <a:fillRect/>
          </a:stretch>
        </p:blipFill>
        <p:spPr>
          <a:xfrm>
            <a:off x="8092902" y="2461477"/>
            <a:ext cx="3269365" cy="4404773"/>
          </a:xfrm>
          <a:prstGeom prst="rect">
            <a:avLst/>
          </a:prstGeom>
        </p:spPr>
      </p:pic>
      <p:pic>
        <p:nvPicPr>
          <p:cNvPr id="6" name="Picture 5">
            <a:extLst>
              <a:ext uri="{FF2B5EF4-FFF2-40B4-BE49-F238E27FC236}">
                <a16:creationId xmlns:a16="http://schemas.microsoft.com/office/drawing/2014/main" id="{010575E3-9EA0-45C7-9BBC-FA975759064F}"/>
              </a:ext>
            </a:extLst>
          </p:cNvPr>
          <p:cNvPicPr>
            <a:picLocks noChangeAspect="1"/>
          </p:cNvPicPr>
          <p:nvPr/>
        </p:nvPicPr>
        <p:blipFill>
          <a:blip r:embed="rId4"/>
          <a:stretch>
            <a:fillRect/>
          </a:stretch>
        </p:blipFill>
        <p:spPr>
          <a:xfrm>
            <a:off x="829733" y="2251666"/>
            <a:ext cx="4455331" cy="4455331"/>
          </a:xfrm>
          <a:prstGeom prst="rect">
            <a:avLst/>
          </a:prstGeom>
        </p:spPr>
      </p:pic>
    </p:spTree>
    <p:extLst>
      <p:ext uri="{BB962C8B-B14F-4D97-AF65-F5344CB8AC3E}">
        <p14:creationId xmlns:p14="http://schemas.microsoft.com/office/powerpoint/2010/main" val="258505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A21E-73ED-4A40-B82C-12B824702D8C}"/>
              </a:ext>
            </a:extLst>
          </p:cNvPr>
          <p:cNvSpPr>
            <a:spLocks noGrp="1"/>
          </p:cNvSpPr>
          <p:nvPr>
            <p:ph type="title"/>
          </p:nvPr>
        </p:nvSpPr>
        <p:spPr/>
        <p:txBody>
          <a:bodyPr/>
          <a:lstStyle/>
          <a:p>
            <a:r>
              <a:rPr lang="en-GB" dirty="0"/>
              <a:t>National Mentor Standards</a:t>
            </a:r>
          </a:p>
        </p:txBody>
      </p:sp>
      <p:sp>
        <p:nvSpPr>
          <p:cNvPr id="3" name="Text Placeholder 2">
            <a:extLst>
              <a:ext uri="{FF2B5EF4-FFF2-40B4-BE49-F238E27FC236}">
                <a16:creationId xmlns:a16="http://schemas.microsoft.com/office/drawing/2014/main" id="{EA965A24-62F8-4B74-A77F-D49786951506}"/>
              </a:ext>
            </a:extLst>
          </p:cNvPr>
          <p:cNvSpPr>
            <a:spLocks noGrp="1"/>
          </p:cNvSpPr>
          <p:nvPr>
            <p:ph type="body" sz="quarter" idx="20"/>
          </p:nvPr>
        </p:nvSpPr>
        <p:spPr>
          <a:xfrm>
            <a:off x="829733" y="2164134"/>
            <a:ext cx="10543371" cy="4021875"/>
          </a:xfrm>
        </p:spPr>
        <p:txBody>
          <a:bodyPr/>
          <a:lstStyle/>
          <a:p>
            <a:pPr marL="0" indent="0">
              <a:buNone/>
            </a:pPr>
            <a:r>
              <a:rPr lang="en-GB" sz="1800" b="1" dirty="0"/>
              <a:t>Standard 3 – Professionalism </a:t>
            </a:r>
          </a:p>
          <a:p>
            <a:pPr marL="0" indent="0">
              <a:buNone/>
            </a:pPr>
            <a:r>
              <a:rPr lang="en-GB" sz="1800" dirty="0"/>
              <a:t>Set high expectations and induct the trainee to understand their role and responsibilities as a teacher </a:t>
            </a:r>
          </a:p>
          <a:p>
            <a:pPr marL="0" indent="0">
              <a:buNone/>
            </a:pPr>
            <a:r>
              <a:rPr lang="en-GB" sz="1800" dirty="0"/>
              <a:t>The mentor should: </a:t>
            </a:r>
          </a:p>
          <a:p>
            <a:pPr marL="0" indent="0">
              <a:buNone/>
            </a:pPr>
            <a:r>
              <a:rPr lang="en-GB" sz="1800" dirty="0"/>
              <a:t>• </a:t>
            </a:r>
            <a:r>
              <a:rPr lang="en-GB" sz="1800" dirty="0">
                <a:highlight>
                  <a:srgbClr val="FFFF00"/>
                </a:highlight>
              </a:rPr>
              <a:t>encourage the trainee to participate in the life of the school and understand its role within the wider community; </a:t>
            </a:r>
          </a:p>
          <a:p>
            <a:pPr marL="0" indent="0">
              <a:buNone/>
            </a:pPr>
            <a:r>
              <a:rPr lang="en-GB" sz="1800" dirty="0"/>
              <a:t>• </a:t>
            </a:r>
            <a:r>
              <a:rPr lang="en-GB" sz="1800" dirty="0">
                <a:highlight>
                  <a:srgbClr val="FFFF00"/>
                </a:highlight>
              </a:rPr>
              <a:t>support the trainee in developing the highest standards of professional and personal conduct; </a:t>
            </a:r>
          </a:p>
          <a:p>
            <a:pPr marL="0" indent="0">
              <a:buNone/>
            </a:pPr>
            <a:r>
              <a:rPr lang="en-GB" sz="1800" dirty="0"/>
              <a:t>• support the trainee in promoting equality and diversity; </a:t>
            </a:r>
          </a:p>
          <a:p>
            <a:pPr marL="0" indent="0">
              <a:buNone/>
            </a:pPr>
            <a:r>
              <a:rPr lang="en-GB" sz="1800" dirty="0"/>
              <a:t>• ensure the trainee understands and complies with relevant legislation, including that related to the safeguarding of children; and </a:t>
            </a:r>
          </a:p>
          <a:p>
            <a:pPr marL="0" indent="0">
              <a:buNone/>
            </a:pPr>
            <a:r>
              <a:rPr lang="en-GB" sz="1800" dirty="0"/>
              <a:t>• </a:t>
            </a:r>
            <a:r>
              <a:rPr lang="en-GB" sz="1800" dirty="0">
                <a:highlight>
                  <a:srgbClr val="FFFF00"/>
                </a:highlight>
              </a:rPr>
              <a:t>support the trainee to develop skills to manage time effectively. </a:t>
            </a:r>
          </a:p>
        </p:txBody>
      </p:sp>
    </p:spTree>
    <p:extLst>
      <p:ext uri="{BB962C8B-B14F-4D97-AF65-F5344CB8AC3E}">
        <p14:creationId xmlns:p14="http://schemas.microsoft.com/office/powerpoint/2010/main" val="333902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6654-3782-48F0-BC6D-636904DAF81C}"/>
              </a:ext>
            </a:extLst>
          </p:cNvPr>
          <p:cNvSpPr>
            <a:spLocks noGrp="1"/>
          </p:cNvSpPr>
          <p:nvPr>
            <p:ph type="title"/>
          </p:nvPr>
        </p:nvSpPr>
        <p:spPr>
          <a:xfrm>
            <a:off x="818896" y="1589618"/>
            <a:ext cx="10543371" cy="1148904"/>
          </a:xfrm>
        </p:spPr>
        <p:txBody>
          <a:bodyPr/>
          <a:lstStyle/>
          <a:p>
            <a:r>
              <a:rPr lang="en-GB" dirty="0"/>
              <a:t>What are beginning teachers experiencing in Phase A?</a:t>
            </a:r>
          </a:p>
        </p:txBody>
      </p:sp>
      <p:sp>
        <p:nvSpPr>
          <p:cNvPr id="3" name="Text Placeholder 2">
            <a:extLst>
              <a:ext uri="{FF2B5EF4-FFF2-40B4-BE49-F238E27FC236}">
                <a16:creationId xmlns:a16="http://schemas.microsoft.com/office/drawing/2014/main" id="{06221BD6-BD44-4ABC-B7E7-00C2779DEBCE}"/>
              </a:ext>
            </a:extLst>
          </p:cNvPr>
          <p:cNvSpPr>
            <a:spLocks noGrp="1"/>
          </p:cNvSpPr>
          <p:nvPr>
            <p:ph type="body" sz="quarter" idx="20"/>
          </p:nvPr>
        </p:nvSpPr>
        <p:spPr>
          <a:xfrm>
            <a:off x="818897" y="3289738"/>
            <a:ext cx="10153904" cy="3193614"/>
          </a:xfrm>
        </p:spPr>
        <p:txBody>
          <a:bodyPr/>
          <a:lstStyle/>
          <a:p>
            <a:r>
              <a:rPr lang="en-GB" dirty="0"/>
              <a:t>Adapting to a new (unfamiliar) professional culture and relationships</a:t>
            </a:r>
          </a:p>
          <a:p>
            <a:r>
              <a:rPr lang="en-GB" dirty="0"/>
              <a:t>Working out what kind of teacher they are </a:t>
            </a:r>
          </a:p>
          <a:p>
            <a:r>
              <a:rPr lang="en-GB" dirty="0"/>
              <a:t>Imposter syndrome </a:t>
            </a:r>
          </a:p>
          <a:p>
            <a:r>
              <a:rPr lang="en-GB" dirty="0"/>
              <a:t>What school is like as a teacher instead of as a student</a:t>
            </a:r>
          </a:p>
          <a:p>
            <a:r>
              <a:rPr lang="en-GB" dirty="0"/>
              <a:t>Learning about the world - social issues (poverty, racism, sexism, deprivation)</a:t>
            </a:r>
          </a:p>
        </p:txBody>
      </p:sp>
    </p:spTree>
    <p:extLst>
      <p:ext uri="{BB962C8B-B14F-4D97-AF65-F5344CB8AC3E}">
        <p14:creationId xmlns:p14="http://schemas.microsoft.com/office/powerpoint/2010/main" val="364743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E85A-3C41-44CA-A097-E5850817ED17}"/>
              </a:ext>
            </a:extLst>
          </p:cNvPr>
          <p:cNvSpPr>
            <a:spLocks noGrp="1"/>
          </p:cNvSpPr>
          <p:nvPr>
            <p:ph type="title"/>
          </p:nvPr>
        </p:nvSpPr>
        <p:spPr/>
        <p:txBody>
          <a:bodyPr/>
          <a:lstStyle/>
          <a:p>
            <a:r>
              <a:rPr lang="en-GB" dirty="0"/>
              <a:t>Cultural Norms as a teacher</a:t>
            </a:r>
          </a:p>
        </p:txBody>
      </p:sp>
      <p:sp>
        <p:nvSpPr>
          <p:cNvPr id="4" name="Rectangle 1">
            <a:extLst>
              <a:ext uri="{FF2B5EF4-FFF2-40B4-BE49-F238E27FC236}">
                <a16:creationId xmlns:a16="http://schemas.microsoft.com/office/drawing/2014/main" id="{918B323E-A5FE-406C-A190-19972A656A01}"/>
              </a:ext>
            </a:extLst>
          </p:cNvPr>
          <p:cNvSpPr>
            <a:spLocks noGrp="1" noChangeArrowheads="1"/>
          </p:cNvSpPr>
          <p:nvPr>
            <p:ph type="body" sz="quarter" idx="20"/>
          </p:nvPr>
        </p:nvSpPr>
        <p:spPr bwMode="auto">
          <a:xfrm>
            <a:off x="1954305" y="2508653"/>
            <a:ext cx="785213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Arial" panose="020B0604020202020204" pitchFamily="34" charset="0"/>
                <a:cs typeface="Arial" panose="020B0604020202020204" pitchFamily="34" charset="0"/>
              </a:rPr>
              <a:t>Richard A. </a:t>
            </a:r>
            <a:r>
              <a:rPr kumimoji="0" lang="en-US" altLang="en-US" b="0" i="0" u="none" strike="noStrike" cap="none" normalizeH="0" baseline="0" dirty="0" err="1">
                <a:ln>
                  <a:noFill/>
                </a:ln>
                <a:solidFill>
                  <a:srgbClr val="3A3A3A"/>
                </a:solidFill>
                <a:effectLst/>
                <a:latin typeface="Arial" panose="020B0604020202020204" pitchFamily="34" charset="0"/>
                <a:cs typeface="Arial" panose="020B0604020202020204" pitchFamily="34" charset="0"/>
              </a:rPr>
              <a:t>Shweder</a:t>
            </a:r>
            <a:r>
              <a:rPr kumimoji="0" lang="en-US" altLang="en-US" b="0" i="0" u="none" strike="noStrike" cap="none" normalizeH="0" baseline="0" dirty="0">
                <a:ln>
                  <a:noFill/>
                </a:ln>
                <a:solidFill>
                  <a:srgbClr val="3A3A3A"/>
                </a:solidFill>
                <a:effectLst/>
                <a:latin typeface="Arial" panose="020B0604020202020204" pitchFamily="34" charset="0"/>
                <a:cs typeface="Arial" panose="020B0604020202020204" pitchFamily="34" charset="0"/>
              </a:rPr>
              <a:t> defines cultural norms as: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“Cultural norms are the unwritten rules of a society, which prescribe how people should behave in different situations and prescribe what is acceptable and what is not” (1991).</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How do beginning teachers know and understand your schools cultural norms?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471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4F1F-9F64-4A66-9A5A-2D7EC7AA871E}"/>
              </a:ext>
            </a:extLst>
          </p:cNvPr>
          <p:cNvSpPr>
            <a:spLocks noGrp="1"/>
          </p:cNvSpPr>
          <p:nvPr>
            <p:ph type="title"/>
          </p:nvPr>
        </p:nvSpPr>
        <p:spPr>
          <a:xfrm>
            <a:off x="818896" y="1589618"/>
            <a:ext cx="10543371" cy="1148904"/>
          </a:xfrm>
        </p:spPr>
        <p:txBody>
          <a:bodyPr/>
          <a:lstStyle/>
          <a:p>
            <a:r>
              <a:rPr lang="en-GB" dirty="0"/>
              <a:t>What are the rules of professionalism as a teacher in your subject/department?</a:t>
            </a:r>
          </a:p>
        </p:txBody>
      </p:sp>
      <p:sp>
        <p:nvSpPr>
          <p:cNvPr id="3" name="Text Placeholder 2">
            <a:extLst>
              <a:ext uri="{FF2B5EF4-FFF2-40B4-BE49-F238E27FC236}">
                <a16:creationId xmlns:a16="http://schemas.microsoft.com/office/drawing/2014/main" id="{27FC36C9-5439-4E36-9FC0-EE69EC741BCA}"/>
              </a:ext>
            </a:extLst>
          </p:cNvPr>
          <p:cNvSpPr>
            <a:spLocks noGrp="1"/>
          </p:cNvSpPr>
          <p:nvPr>
            <p:ph type="body" sz="quarter" idx="20"/>
          </p:nvPr>
        </p:nvSpPr>
        <p:spPr>
          <a:xfrm>
            <a:off x="818896" y="2738522"/>
            <a:ext cx="10543371" cy="3744830"/>
          </a:xfrm>
        </p:spPr>
        <p:txBody>
          <a:bodyPr/>
          <a:lstStyle/>
          <a:p>
            <a:r>
              <a:rPr lang="en-GB" dirty="0"/>
              <a:t>What are explicit? What are implicit? </a:t>
            </a:r>
          </a:p>
          <a:p>
            <a:r>
              <a:rPr lang="en-GB" dirty="0"/>
              <a:t>What issues might a beginning teacher have at the start of Phase A in terms of professionalism and following cultural norms in your school?</a:t>
            </a:r>
          </a:p>
          <a:p>
            <a:r>
              <a:rPr lang="en-GB" dirty="0"/>
              <a:t>How can you as a co-tutor help to introduce beginning teachers to your professional community?</a:t>
            </a:r>
          </a:p>
        </p:txBody>
      </p:sp>
    </p:spTree>
    <p:extLst>
      <p:ext uri="{BB962C8B-B14F-4D97-AF65-F5344CB8AC3E}">
        <p14:creationId xmlns:p14="http://schemas.microsoft.com/office/powerpoint/2010/main" val="309676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9034-56DB-4B7A-858A-A39E21386F40}"/>
              </a:ext>
            </a:extLst>
          </p:cNvPr>
          <p:cNvSpPr>
            <a:spLocks noGrp="1"/>
          </p:cNvSpPr>
          <p:nvPr>
            <p:ph type="title"/>
          </p:nvPr>
        </p:nvSpPr>
        <p:spPr>
          <a:xfrm>
            <a:off x="818896" y="1589618"/>
            <a:ext cx="10543371" cy="1148904"/>
          </a:xfrm>
        </p:spPr>
        <p:txBody>
          <a:bodyPr vert="horz" wrap="square" lIns="0" tIns="0" rIns="0" bIns="0" anchor="t">
            <a:spAutoFit/>
          </a:bodyPr>
          <a:lstStyle/>
          <a:p>
            <a:r>
              <a:rPr lang="en-GB" sz="3700"/>
              <a:t>How do we support beginning teachers' time management? </a:t>
            </a:r>
            <a:endParaRPr lang="en-GB" dirty="0"/>
          </a:p>
        </p:txBody>
      </p:sp>
      <p:sp>
        <p:nvSpPr>
          <p:cNvPr id="3" name="Text Placeholder 2">
            <a:extLst>
              <a:ext uri="{FF2B5EF4-FFF2-40B4-BE49-F238E27FC236}">
                <a16:creationId xmlns:a16="http://schemas.microsoft.com/office/drawing/2014/main" id="{908F96DE-26E0-44DA-9999-8833367E597B}"/>
              </a:ext>
            </a:extLst>
          </p:cNvPr>
          <p:cNvSpPr>
            <a:spLocks noGrp="1"/>
          </p:cNvSpPr>
          <p:nvPr>
            <p:ph type="body" sz="quarter" idx="20"/>
          </p:nvPr>
        </p:nvSpPr>
        <p:spPr>
          <a:xfrm>
            <a:off x="726617" y="2836125"/>
            <a:ext cx="10543371" cy="4021875"/>
          </a:xfrm>
        </p:spPr>
        <p:txBody>
          <a:bodyPr/>
          <a:lstStyle/>
          <a:p>
            <a:r>
              <a:rPr lang="en-GB" dirty="0"/>
              <a:t>How do you ensure that the focused observation happens each week? </a:t>
            </a:r>
          </a:p>
          <a:p>
            <a:pPr lvl="1"/>
            <a:r>
              <a:rPr lang="en-GB" dirty="0"/>
              <a:t>“Allow your mentee to observe a variety of teaching styles across as many contexts as possible. Including cross phase observations, working in different year groups etc” </a:t>
            </a:r>
          </a:p>
          <a:p>
            <a:r>
              <a:rPr lang="en-GB" dirty="0"/>
              <a:t>How do you help them to make effective use of their planning and preparation time? </a:t>
            </a:r>
          </a:p>
        </p:txBody>
      </p:sp>
    </p:spTree>
    <p:extLst>
      <p:ext uri="{BB962C8B-B14F-4D97-AF65-F5344CB8AC3E}">
        <p14:creationId xmlns:p14="http://schemas.microsoft.com/office/powerpoint/2010/main" val="145380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2012" y="632012"/>
            <a:ext cx="10950387" cy="681845"/>
          </a:xfrm>
        </p:spPr>
        <p:txBody>
          <a:bodyPr/>
          <a:lstStyle/>
          <a:p>
            <a:r>
              <a:rPr lang="en-GB" dirty="0"/>
              <a:t>School Experience website </a:t>
            </a:r>
          </a:p>
        </p:txBody>
      </p:sp>
      <p:sp>
        <p:nvSpPr>
          <p:cNvPr id="8" name="Text Placeholder 3">
            <a:extLst>
              <a:ext uri="{FF2B5EF4-FFF2-40B4-BE49-F238E27FC236}">
                <a16:creationId xmlns:a16="http://schemas.microsoft.com/office/drawing/2014/main" id="{045C2685-C3B0-4E01-A9B3-A3108C8774C5}"/>
              </a:ext>
            </a:extLst>
          </p:cNvPr>
          <p:cNvSpPr txBox="1">
            <a:spLocks/>
          </p:cNvSpPr>
          <p:nvPr/>
        </p:nvSpPr>
        <p:spPr>
          <a:xfrm>
            <a:off x="443948" y="3083269"/>
            <a:ext cx="11304104" cy="1818743"/>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2800" dirty="0">
              <a:latin typeface="+mn-lt"/>
            </a:endParaRPr>
          </a:p>
        </p:txBody>
      </p:sp>
      <p:sp>
        <p:nvSpPr>
          <p:cNvPr id="9" name="TextBox 8">
            <a:extLst>
              <a:ext uri="{FF2B5EF4-FFF2-40B4-BE49-F238E27FC236}">
                <a16:creationId xmlns:a16="http://schemas.microsoft.com/office/drawing/2014/main" id="{6297FE02-8748-46BD-BCB4-E861ABEE35DE}"/>
              </a:ext>
            </a:extLst>
          </p:cNvPr>
          <p:cNvSpPr txBox="1"/>
          <p:nvPr/>
        </p:nvSpPr>
        <p:spPr>
          <a:xfrm>
            <a:off x="2043952" y="2662518"/>
            <a:ext cx="8955741" cy="2308324"/>
          </a:xfrm>
          <a:prstGeom prst="rect">
            <a:avLst/>
          </a:prstGeom>
          <a:solidFill>
            <a:schemeClr val="bg1"/>
          </a:solidFill>
        </p:spPr>
        <p:txBody>
          <a:bodyPr wrap="square">
            <a:spAutoFit/>
          </a:bodyPr>
          <a:lstStyle/>
          <a:p>
            <a:r>
              <a:rPr lang="en-GB" sz="3600" dirty="0">
                <a:hlinkClick r:id="rId2"/>
              </a:rPr>
              <a:t>https://pgce-school-experience.le.ac.uk/</a:t>
            </a:r>
            <a:endParaRPr lang="en-GB" sz="3600" dirty="0"/>
          </a:p>
          <a:p>
            <a:endParaRPr lang="en-GB" sz="3600" dirty="0"/>
          </a:p>
          <a:p>
            <a:endParaRPr lang="en-GB" sz="3600" dirty="0"/>
          </a:p>
          <a:p>
            <a:endParaRPr lang="en-GB" sz="3600" dirty="0"/>
          </a:p>
        </p:txBody>
      </p:sp>
      <p:sp>
        <p:nvSpPr>
          <p:cNvPr id="3" name="TextBox 2">
            <a:extLst>
              <a:ext uri="{FF2B5EF4-FFF2-40B4-BE49-F238E27FC236}">
                <a16:creationId xmlns:a16="http://schemas.microsoft.com/office/drawing/2014/main" id="{46175496-2909-4DD2-B3FE-CB1D20839E44}"/>
              </a:ext>
            </a:extLst>
          </p:cNvPr>
          <p:cNvSpPr txBox="1"/>
          <p:nvPr/>
        </p:nvSpPr>
        <p:spPr>
          <a:xfrm>
            <a:off x="443949" y="1627094"/>
            <a:ext cx="1600004" cy="1055165"/>
          </a:xfrm>
          <a:prstGeom prst="rect">
            <a:avLst/>
          </a:prstGeom>
          <a:ln/>
        </p:spPr>
        <p:style>
          <a:lnRef idx="2">
            <a:schemeClr val="accent1"/>
          </a:lnRef>
          <a:fillRef idx="1">
            <a:schemeClr val="lt1"/>
          </a:fillRef>
          <a:effectRef idx="0">
            <a:schemeClr val="accent1"/>
          </a:effectRef>
          <a:fontRef idx="minor">
            <a:schemeClr val="dk1"/>
          </a:fontRef>
        </p:style>
        <p:txBody>
          <a:bodyPr wrap="square" lIns="216000" tIns="187200" rIns="216000" bIns="187200" rtlCol="0">
            <a:spAutoFit/>
          </a:bodyPr>
          <a:lstStyle/>
          <a:p>
            <a:r>
              <a:rPr lang="en-GB" sz="4400" b="1" i="0" dirty="0">
                <a:solidFill>
                  <a:schemeClr val="accent1"/>
                </a:solidFill>
                <a:latin typeface="Arial"/>
                <a:cs typeface="Arial"/>
              </a:rPr>
              <a:t>new</a:t>
            </a:r>
          </a:p>
        </p:txBody>
      </p:sp>
    </p:spTree>
    <p:extLst>
      <p:ext uri="{BB962C8B-B14F-4D97-AF65-F5344CB8AC3E}">
        <p14:creationId xmlns:p14="http://schemas.microsoft.com/office/powerpoint/2010/main" val="257473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D07B-9E0A-4AEF-86A7-EB4DD293FCF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62F3077-A6BF-407A-B52B-C72464B93E2C}"/>
              </a:ext>
            </a:extLst>
          </p:cNvPr>
          <p:cNvSpPr>
            <a:spLocks noGrp="1"/>
          </p:cNvSpPr>
          <p:nvPr>
            <p:ph type="body" sz="quarter" idx="20"/>
          </p:nvPr>
        </p:nvSpPr>
        <p:spPr/>
        <p:txBody>
          <a:bodyPr/>
          <a:lstStyle/>
          <a:p>
            <a:endParaRPr lang="en-GB" dirty="0"/>
          </a:p>
        </p:txBody>
      </p:sp>
      <p:graphicFrame>
        <p:nvGraphicFramePr>
          <p:cNvPr id="4" name="Table 4">
            <a:extLst>
              <a:ext uri="{FF2B5EF4-FFF2-40B4-BE49-F238E27FC236}">
                <a16:creationId xmlns:a16="http://schemas.microsoft.com/office/drawing/2014/main" id="{5D907EB1-34A5-4848-B10C-0DDD287DF299}"/>
              </a:ext>
            </a:extLst>
          </p:cNvPr>
          <p:cNvGraphicFramePr>
            <a:graphicFrameLocks noGrp="1"/>
          </p:cNvGraphicFramePr>
          <p:nvPr>
            <p:extLst>
              <p:ext uri="{D42A27DB-BD31-4B8C-83A1-F6EECF244321}">
                <p14:modId xmlns:p14="http://schemas.microsoft.com/office/powerpoint/2010/main" val="2745650509"/>
              </p:ext>
            </p:extLst>
          </p:nvPr>
        </p:nvGraphicFramePr>
        <p:xfrm>
          <a:off x="818896" y="1471463"/>
          <a:ext cx="10543372" cy="5190978"/>
        </p:xfrm>
        <a:graphic>
          <a:graphicData uri="http://schemas.openxmlformats.org/drawingml/2006/table">
            <a:tbl>
              <a:tblPr firstRow="1" bandRow="1">
                <a:tableStyleId>{5C22544A-7EE6-4342-B048-85BDC9FD1C3A}</a:tableStyleId>
              </a:tblPr>
              <a:tblGrid>
                <a:gridCol w="1801572">
                  <a:extLst>
                    <a:ext uri="{9D8B030D-6E8A-4147-A177-3AD203B41FA5}">
                      <a16:colId xmlns:a16="http://schemas.microsoft.com/office/drawing/2014/main" val="377948246"/>
                    </a:ext>
                  </a:extLst>
                </a:gridCol>
                <a:gridCol w="1279284">
                  <a:extLst>
                    <a:ext uri="{9D8B030D-6E8A-4147-A177-3AD203B41FA5}">
                      <a16:colId xmlns:a16="http://schemas.microsoft.com/office/drawing/2014/main" val="3960167639"/>
                    </a:ext>
                  </a:extLst>
                </a:gridCol>
                <a:gridCol w="1865629">
                  <a:extLst>
                    <a:ext uri="{9D8B030D-6E8A-4147-A177-3AD203B41FA5}">
                      <a16:colId xmlns:a16="http://schemas.microsoft.com/office/drawing/2014/main" val="4248512223"/>
                    </a:ext>
                  </a:extLst>
                </a:gridCol>
                <a:gridCol w="2139492">
                  <a:extLst>
                    <a:ext uri="{9D8B030D-6E8A-4147-A177-3AD203B41FA5}">
                      <a16:colId xmlns:a16="http://schemas.microsoft.com/office/drawing/2014/main" val="3679955456"/>
                    </a:ext>
                  </a:extLst>
                </a:gridCol>
                <a:gridCol w="1591766">
                  <a:extLst>
                    <a:ext uri="{9D8B030D-6E8A-4147-A177-3AD203B41FA5}">
                      <a16:colId xmlns:a16="http://schemas.microsoft.com/office/drawing/2014/main" val="4253943993"/>
                    </a:ext>
                  </a:extLst>
                </a:gridCol>
                <a:gridCol w="1865629">
                  <a:extLst>
                    <a:ext uri="{9D8B030D-6E8A-4147-A177-3AD203B41FA5}">
                      <a16:colId xmlns:a16="http://schemas.microsoft.com/office/drawing/2014/main" val="2272941530"/>
                    </a:ext>
                  </a:extLst>
                </a:gridCol>
              </a:tblGrid>
              <a:tr h="766422">
                <a:tc>
                  <a:txBody>
                    <a:bodyPr/>
                    <a:lstStyle/>
                    <a:p>
                      <a:endParaRPr lang="en-GB" sz="2000"/>
                    </a:p>
                  </a:txBody>
                  <a:tcPr/>
                </a:tc>
                <a:tc>
                  <a:txBody>
                    <a:bodyPr/>
                    <a:lstStyle/>
                    <a:p>
                      <a:r>
                        <a:rPr lang="en-GB" sz="2000" dirty="0"/>
                        <a:t>1</a:t>
                      </a:r>
                    </a:p>
                  </a:txBody>
                  <a:tcPr/>
                </a:tc>
                <a:tc>
                  <a:txBody>
                    <a:bodyPr/>
                    <a:lstStyle/>
                    <a:p>
                      <a:r>
                        <a:rPr lang="en-GB" sz="2000" dirty="0"/>
                        <a:t>2</a:t>
                      </a:r>
                    </a:p>
                  </a:txBody>
                  <a:tcPr/>
                </a:tc>
                <a:tc>
                  <a:txBody>
                    <a:bodyPr/>
                    <a:lstStyle/>
                    <a:p>
                      <a:r>
                        <a:rPr lang="en-GB" sz="2000" dirty="0"/>
                        <a:t>3</a:t>
                      </a:r>
                    </a:p>
                  </a:txBody>
                  <a:tcPr/>
                </a:tc>
                <a:tc>
                  <a:txBody>
                    <a:bodyPr/>
                    <a:lstStyle/>
                    <a:p>
                      <a:r>
                        <a:rPr lang="en-GB" sz="2000" dirty="0"/>
                        <a:t>4</a:t>
                      </a:r>
                    </a:p>
                  </a:txBody>
                  <a:tcPr/>
                </a:tc>
                <a:tc>
                  <a:txBody>
                    <a:bodyPr/>
                    <a:lstStyle/>
                    <a:p>
                      <a:r>
                        <a:rPr lang="en-GB" sz="2000" dirty="0"/>
                        <a:t>5</a:t>
                      </a:r>
                    </a:p>
                  </a:txBody>
                  <a:tcPr/>
                </a:tc>
                <a:extLst>
                  <a:ext uri="{0D108BD9-81ED-4DB2-BD59-A6C34878D82A}">
                    <a16:rowId xmlns:a16="http://schemas.microsoft.com/office/drawing/2014/main" val="473219611"/>
                  </a:ext>
                </a:extLst>
              </a:tr>
              <a:tr h="884098">
                <a:tc>
                  <a:txBody>
                    <a:bodyPr/>
                    <a:lstStyle/>
                    <a:p>
                      <a:r>
                        <a:rPr lang="en-GB" sz="2000" dirty="0"/>
                        <a:t>Monday</a:t>
                      </a:r>
                    </a:p>
                  </a:txBody>
                  <a:tcPr/>
                </a:tc>
                <a:tc>
                  <a:txBody>
                    <a:bodyPr/>
                    <a:lstStyle/>
                    <a:p>
                      <a:r>
                        <a:rPr lang="en-GB" sz="2000" dirty="0"/>
                        <a:t>Plan for </a:t>
                      </a:r>
                      <a:r>
                        <a:rPr lang="en-GB" sz="2000" dirty="0" err="1"/>
                        <a:t>Thur</a:t>
                      </a:r>
                      <a:r>
                        <a:rPr lang="en-GB" sz="2000" dirty="0"/>
                        <a:t> p1</a:t>
                      </a:r>
                    </a:p>
                  </a:txBody>
                  <a:tcPr>
                    <a:solidFill>
                      <a:srgbClr val="FFC000"/>
                    </a:solidFill>
                  </a:tcPr>
                </a:tc>
                <a:tc>
                  <a:txBody>
                    <a:bodyPr/>
                    <a:lstStyle/>
                    <a:p>
                      <a:r>
                        <a:rPr lang="en-GB" sz="2000" dirty="0"/>
                        <a:t>Teach from week 2</a:t>
                      </a:r>
                    </a:p>
                  </a:txBody>
                  <a:tcPr>
                    <a:solidFill>
                      <a:schemeClr val="accent3">
                        <a:lumMod val="60000"/>
                        <a:lumOff val="40000"/>
                      </a:schemeClr>
                    </a:solidFill>
                  </a:tcPr>
                </a:tc>
                <a:tc>
                  <a:txBody>
                    <a:bodyPr/>
                    <a:lstStyle/>
                    <a:p>
                      <a:r>
                        <a:rPr lang="en-GB" sz="2000" dirty="0"/>
                        <a:t>Focused Observation</a:t>
                      </a:r>
                    </a:p>
                  </a:txBody>
                  <a:tcPr>
                    <a:solidFill>
                      <a:schemeClr val="accent4">
                        <a:lumMod val="60000"/>
                        <a:lumOff val="40000"/>
                      </a:schemeClr>
                    </a:solidFill>
                  </a:tcPr>
                </a:tc>
                <a:tc>
                  <a:txBody>
                    <a:bodyPr/>
                    <a:lstStyle/>
                    <a:p>
                      <a:r>
                        <a:rPr lang="en-GB" sz="2000" dirty="0"/>
                        <a:t>Plan for </a:t>
                      </a:r>
                      <a:r>
                        <a:rPr lang="en-GB" sz="2000" dirty="0" err="1"/>
                        <a:t>Thur</a:t>
                      </a:r>
                      <a:r>
                        <a:rPr lang="en-GB" sz="2000" dirty="0"/>
                        <a:t> p3</a:t>
                      </a:r>
                    </a:p>
                  </a:txBody>
                  <a:tcPr>
                    <a:solidFill>
                      <a:srgbClr val="FFC000"/>
                    </a:solidFill>
                  </a:tcPr>
                </a:tc>
                <a:tc>
                  <a:txBody>
                    <a:bodyPr/>
                    <a:lstStyle/>
                    <a:p>
                      <a:endParaRPr lang="en-GB" sz="2000" dirty="0"/>
                    </a:p>
                  </a:txBody>
                  <a:tcPr>
                    <a:solidFill>
                      <a:schemeClr val="accent3">
                        <a:lumMod val="60000"/>
                        <a:lumOff val="40000"/>
                      </a:schemeClr>
                    </a:solidFill>
                  </a:tcPr>
                </a:tc>
                <a:extLst>
                  <a:ext uri="{0D108BD9-81ED-4DB2-BD59-A6C34878D82A}">
                    <a16:rowId xmlns:a16="http://schemas.microsoft.com/office/drawing/2014/main" val="866668427"/>
                  </a:ext>
                </a:extLst>
              </a:tr>
              <a:tr h="884098">
                <a:tc>
                  <a:txBody>
                    <a:bodyPr/>
                    <a:lstStyle/>
                    <a:p>
                      <a:r>
                        <a:rPr lang="en-GB" sz="2000" dirty="0"/>
                        <a:t>Tuesday</a:t>
                      </a:r>
                    </a:p>
                  </a:txBody>
                  <a:tcPr/>
                </a:tc>
                <a:tc>
                  <a:txBody>
                    <a:bodyPr/>
                    <a:lstStyle/>
                    <a:p>
                      <a:r>
                        <a:rPr lang="en-GB" sz="2000" dirty="0"/>
                        <a:t>Prepare reflections</a:t>
                      </a:r>
                    </a:p>
                  </a:txBody>
                  <a:tcPr>
                    <a:solidFill>
                      <a:srgbClr val="FFC000"/>
                    </a:solidFill>
                  </a:tcPr>
                </a:tc>
                <a:tc>
                  <a:txBody>
                    <a:bodyPr/>
                    <a:lstStyle/>
                    <a:p>
                      <a:endParaRPr lang="en-GB" sz="2000" dirty="0"/>
                    </a:p>
                  </a:txBody>
                  <a:tcPr>
                    <a:solidFill>
                      <a:schemeClr val="accent3">
                        <a:lumMod val="60000"/>
                        <a:lumOff val="40000"/>
                      </a:schemeClr>
                    </a:solidFill>
                  </a:tcPr>
                </a:tc>
                <a:tc>
                  <a:txBody>
                    <a:bodyPr/>
                    <a:lstStyle/>
                    <a:p>
                      <a:endParaRPr lang="en-GB" sz="2000" dirty="0"/>
                    </a:p>
                  </a:txBody>
                  <a:tcPr/>
                </a:tc>
                <a:tc>
                  <a:txBody>
                    <a:bodyPr/>
                    <a:lstStyle/>
                    <a:p>
                      <a:r>
                        <a:rPr lang="en-GB" sz="2000" dirty="0"/>
                        <a:t>Mentor Meeting</a:t>
                      </a:r>
                    </a:p>
                  </a:txBody>
                  <a:tcPr>
                    <a:solidFill>
                      <a:srgbClr val="FFFF00"/>
                    </a:solidFill>
                  </a:tcPr>
                </a:tc>
                <a:tc>
                  <a:txBody>
                    <a:bodyPr/>
                    <a:lstStyle/>
                    <a:p>
                      <a:endParaRPr lang="en-GB" sz="2000" dirty="0"/>
                    </a:p>
                  </a:txBody>
                  <a:tcPr>
                    <a:solidFill>
                      <a:schemeClr val="accent3">
                        <a:lumMod val="60000"/>
                        <a:lumOff val="40000"/>
                      </a:schemeClr>
                    </a:solidFill>
                  </a:tcPr>
                </a:tc>
                <a:extLst>
                  <a:ext uri="{0D108BD9-81ED-4DB2-BD59-A6C34878D82A}">
                    <a16:rowId xmlns:a16="http://schemas.microsoft.com/office/drawing/2014/main" val="4047123172"/>
                  </a:ext>
                </a:extLst>
              </a:tr>
              <a:tr h="884098">
                <a:tc>
                  <a:txBody>
                    <a:bodyPr/>
                    <a:lstStyle/>
                    <a:p>
                      <a:r>
                        <a:rPr lang="en-GB" sz="2000" dirty="0"/>
                        <a:t>Wednesday</a:t>
                      </a:r>
                    </a:p>
                  </a:txBody>
                  <a:tcPr/>
                </a:tc>
                <a:tc>
                  <a:txBody>
                    <a:bodyPr/>
                    <a:lstStyle/>
                    <a:p>
                      <a:endParaRPr lang="en-GB" sz="2000"/>
                    </a:p>
                  </a:txBody>
                  <a:tcPr/>
                </a:tc>
                <a:tc>
                  <a:txBody>
                    <a:bodyPr/>
                    <a:lstStyle/>
                    <a:p>
                      <a:endParaRPr lang="en-GB" sz="2000"/>
                    </a:p>
                  </a:txBody>
                  <a:tcPr/>
                </a:tc>
                <a:tc>
                  <a:txBody>
                    <a:bodyPr/>
                    <a:lstStyle/>
                    <a:p>
                      <a:r>
                        <a:rPr lang="en-GB" sz="2000" dirty="0"/>
                        <a:t>Teach from Week 1</a:t>
                      </a:r>
                    </a:p>
                  </a:txBody>
                  <a:tcPr>
                    <a:solidFill>
                      <a:schemeClr val="accent3">
                        <a:lumMod val="60000"/>
                        <a:lumOff val="40000"/>
                      </a:schemeClr>
                    </a:solidFill>
                  </a:tcPr>
                </a:tc>
                <a:tc>
                  <a:txBody>
                    <a:bodyPr/>
                    <a:lstStyle/>
                    <a:p>
                      <a:endParaRPr lang="en-GB" sz="2000" dirty="0"/>
                    </a:p>
                  </a:txBody>
                  <a:tcPr>
                    <a:solidFill>
                      <a:schemeClr val="accent3">
                        <a:lumMod val="60000"/>
                        <a:lumOff val="40000"/>
                      </a:schemeClr>
                    </a:solidFill>
                  </a:tcPr>
                </a:tc>
                <a:tc>
                  <a:txBody>
                    <a:bodyPr/>
                    <a:lstStyle/>
                    <a:p>
                      <a:endParaRPr lang="en-GB" sz="2000"/>
                    </a:p>
                  </a:txBody>
                  <a:tcPr/>
                </a:tc>
                <a:extLst>
                  <a:ext uri="{0D108BD9-81ED-4DB2-BD59-A6C34878D82A}">
                    <a16:rowId xmlns:a16="http://schemas.microsoft.com/office/drawing/2014/main" val="1274911465"/>
                  </a:ext>
                </a:extLst>
              </a:tr>
              <a:tr h="884098">
                <a:tc>
                  <a:txBody>
                    <a:bodyPr/>
                    <a:lstStyle/>
                    <a:p>
                      <a:r>
                        <a:rPr lang="en-GB" sz="2000" dirty="0"/>
                        <a:t>Thursday</a:t>
                      </a:r>
                    </a:p>
                  </a:txBody>
                  <a:tcPr/>
                </a:tc>
                <a:tc>
                  <a:txBody>
                    <a:bodyPr/>
                    <a:lstStyle/>
                    <a:p>
                      <a:endParaRPr lang="en-GB" sz="2000" dirty="0"/>
                    </a:p>
                  </a:txBody>
                  <a:tcPr>
                    <a:solidFill>
                      <a:schemeClr val="accent3">
                        <a:lumMod val="60000"/>
                        <a:lumOff val="40000"/>
                      </a:schemeClr>
                    </a:solidFill>
                  </a:tcPr>
                </a:tc>
                <a:tc>
                  <a:txBody>
                    <a:bodyPr/>
                    <a:lstStyle/>
                    <a:p>
                      <a:endParaRPr lang="en-GB" sz="2000"/>
                    </a:p>
                  </a:txBody>
                  <a:tcPr/>
                </a:tc>
                <a:tc>
                  <a:txBody>
                    <a:bodyPr/>
                    <a:lstStyle/>
                    <a:p>
                      <a:endParaRPr lang="en-GB" sz="2000" dirty="0"/>
                    </a:p>
                  </a:txBody>
                  <a:tcPr>
                    <a:solidFill>
                      <a:schemeClr val="accent3">
                        <a:lumMod val="60000"/>
                        <a:lumOff val="40000"/>
                      </a:schemeClr>
                    </a:solidFill>
                  </a:tcPr>
                </a:tc>
                <a:tc>
                  <a:txBody>
                    <a:bodyPr/>
                    <a:lstStyle/>
                    <a:p>
                      <a:r>
                        <a:rPr lang="en-GB" sz="2000" dirty="0"/>
                        <a:t>Teach from Week 1</a:t>
                      </a:r>
                    </a:p>
                  </a:txBody>
                  <a:tcPr>
                    <a:solidFill>
                      <a:schemeClr val="accent3">
                        <a:lumMod val="60000"/>
                        <a:lumOff val="40000"/>
                      </a:schemeClr>
                    </a:solidFill>
                  </a:tcPr>
                </a:tc>
                <a:tc>
                  <a:txBody>
                    <a:bodyPr/>
                    <a:lstStyle/>
                    <a:p>
                      <a:endParaRPr lang="en-GB" sz="2000"/>
                    </a:p>
                  </a:txBody>
                  <a:tcPr/>
                </a:tc>
                <a:extLst>
                  <a:ext uri="{0D108BD9-81ED-4DB2-BD59-A6C34878D82A}">
                    <a16:rowId xmlns:a16="http://schemas.microsoft.com/office/drawing/2014/main" val="1988418560"/>
                  </a:ext>
                </a:extLst>
              </a:tr>
              <a:tr h="766422">
                <a:tc>
                  <a:txBody>
                    <a:bodyPr/>
                    <a:lstStyle/>
                    <a:p>
                      <a:r>
                        <a:rPr lang="en-GB" sz="2000" dirty="0"/>
                        <a:t>Friday</a:t>
                      </a:r>
                    </a:p>
                  </a:txBody>
                  <a:tcPr/>
                </a:tc>
                <a:tc>
                  <a:txBody>
                    <a:bodyPr/>
                    <a:lstStyle/>
                    <a:p>
                      <a:endParaRPr lang="en-GB" sz="2000"/>
                    </a:p>
                  </a:txBody>
                  <a:tcPr/>
                </a:tc>
                <a:tc>
                  <a:txBody>
                    <a:bodyPr/>
                    <a:lstStyle/>
                    <a:p>
                      <a:r>
                        <a:rPr lang="en-GB" sz="2000" dirty="0"/>
                        <a:t>Teach from week 2</a:t>
                      </a:r>
                    </a:p>
                  </a:txBody>
                  <a:tcPr>
                    <a:solidFill>
                      <a:schemeClr val="accent3">
                        <a:lumMod val="60000"/>
                        <a:lumOff val="40000"/>
                      </a:schemeClr>
                    </a:solidFill>
                  </a:tcPr>
                </a:tc>
                <a:tc>
                  <a:txBody>
                    <a:bodyPr/>
                    <a:lstStyle/>
                    <a:p>
                      <a:endParaRPr lang="en-GB" sz="2000" dirty="0"/>
                    </a:p>
                  </a:txBody>
                  <a:tcPr/>
                </a:tc>
                <a:tc>
                  <a:txBody>
                    <a:bodyPr/>
                    <a:lstStyle/>
                    <a:p>
                      <a:endParaRPr lang="en-GB" sz="2000" dirty="0"/>
                    </a:p>
                  </a:txBody>
                  <a:tcPr/>
                </a:tc>
                <a:tc>
                  <a:txBody>
                    <a:bodyPr/>
                    <a:lstStyle/>
                    <a:p>
                      <a:endParaRPr lang="en-GB" sz="2000" dirty="0"/>
                    </a:p>
                  </a:txBody>
                  <a:tcPr>
                    <a:solidFill>
                      <a:schemeClr val="accent3">
                        <a:lumMod val="60000"/>
                        <a:lumOff val="40000"/>
                      </a:schemeClr>
                    </a:solidFill>
                  </a:tcPr>
                </a:tc>
                <a:extLst>
                  <a:ext uri="{0D108BD9-81ED-4DB2-BD59-A6C34878D82A}">
                    <a16:rowId xmlns:a16="http://schemas.microsoft.com/office/drawing/2014/main" val="2913754770"/>
                  </a:ext>
                </a:extLst>
              </a:tr>
            </a:tbl>
          </a:graphicData>
        </a:graphic>
      </p:graphicFrame>
    </p:spTree>
    <p:extLst>
      <p:ext uri="{BB962C8B-B14F-4D97-AF65-F5344CB8AC3E}">
        <p14:creationId xmlns:p14="http://schemas.microsoft.com/office/powerpoint/2010/main" val="325106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72A6-BAAA-446A-B7A1-007EDC3610FE}"/>
              </a:ext>
            </a:extLst>
          </p:cNvPr>
          <p:cNvSpPr>
            <a:spLocks noGrp="1"/>
          </p:cNvSpPr>
          <p:nvPr>
            <p:ph type="title"/>
          </p:nvPr>
        </p:nvSpPr>
        <p:spPr/>
        <p:txBody>
          <a:bodyPr/>
          <a:lstStyle/>
          <a:p>
            <a:r>
              <a:rPr lang="en-GB" dirty="0"/>
              <a:t>Questions?</a:t>
            </a:r>
          </a:p>
        </p:txBody>
      </p:sp>
      <p:sp>
        <p:nvSpPr>
          <p:cNvPr id="3" name="Text Placeholder 2">
            <a:extLst>
              <a:ext uri="{FF2B5EF4-FFF2-40B4-BE49-F238E27FC236}">
                <a16:creationId xmlns:a16="http://schemas.microsoft.com/office/drawing/2014/main" id="{7CEA8976-D5C0-4734-A1CB-1E2F766A5802}"/>
              </a:ext>
            </a:extLst>
          </p:cNvPr>
          <p:cNvSpPr>
            <a:spLocks noGrp="1"/>
          </p:cNvSpPr>
          <p:nvPr>
            <p:ph type="body" sz="quarter" idx="20"/>
          </p:nvPr>
        </p:nvSpPr>
        <p:spPr/>
        <p:txBody>
          <a:bodyPr/>
          <a:lstStyle/>
          <a:p>
            <a:endParaRPr lang="en-GB"/>
          </a:p>
        </p:txBody>
      </p:sp>
    </p:spTree>
    <p:extLst>
      <p:ext uri="{BB962C8B-B14F-4D97-AF65-F5344CB8AC3E}">
        <p14:creationId xmlns:p14="http://schemas.microsoft.com/office/powerpoint/2010/main" val="221771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1CEDF-A445-497E-9669-60CD590CBA92}"/>
              </a:ext>
            </a:extLst>
          </p:cNvPr>
          <p:cNvPicPr>
            <a:picLocks noChangeAspect="1"/>
          </p:cNvPicPr>
          <p:nvPr/>
        </p:nvPicPr>
        <p:blipFill>
          <a:blip r:embed="rId2"/>
          <a:stretch>
            <a:fillRect/>
          </a:stretch>
        </p:blipFill>
        <p:spPr>
          <a:xfrm>
            <a:off x="452437" y="423862"/>
            <a:ext cx="11287125" cy="6010275"/>
          </a:xfrm>
          <a:prstGeom prst="rect">
            <a:avLst/>
          </a:prstGeom>
        </p:spPr>
      </p:pic>
    </p:spTree>
    <p:extLst>
      <p:ext uri="{BB962C8B-B14F-4D97-AF65-F5344CB8AC3E}">
        <p14:creationId xmlns:p14="http://schemas.microsoft.com/office/powerpoint/2010/main" val="24285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5398A-194B-40F8-B14E-DEAA2C23FBBE}"/>
              </a:ext>
            </a:extLst>
          </p:cNvPr>
          <p:cNvPicPr>
            <a:picLocks noChangeAspect="1"/>
          </p:cNvPicPr>
          <p:nvPr/>
        </p:nvPicPr>
        <p:blipFill>
          <a:blip r:embed="rId2"/>
          <a:stretch>
            <a:fillRect/>
          </a:stretch>
        </p:blipFill>
        <p:spPr>
          <a:xfrm>
            <a:off x="209550" y="847725"/>
            <a:ext cx="11772900" cy="5162550"/>
          </a:xfrm>
          <a:prstGeom prst="rect">
            <a:avLst/>
          </a:prstGeom>
        </p:spPr>
      </p:pic>
    </p:spTree>
    <p:extLst>
      <p:ext uri="{BB962C8B-B14F-4D97-AF65-F5344CB8AC3E}">
        <p14:creationId xmlns:p14="http://schemas.microsoft.com/office/powerpoint/2010/main" val="14399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823C-F819-4296-B595-87B9D5FD259B}"/>
              </a:ext>
            </a:extLst>
          </p:cNvPr>
          <p:cNvSpPr>
            <a:spLocks noGrp="1"/>
          </p:cNvSpPr>
          <p:nvPr>
            <p:ph type="title"/>
          </p:nvPr>
        </p:nvSpPr>
        <p:spPr/>
        <p:txBody>
          <a:bodyPr/>
          <a:lstStyle/>
          <a:p>
            <a:r>
              <a:rPr lang="en-GB" dirty="0"/>
              <a:t>Agenda</a:t>
            </a:r>
          </a:p>
        </p:txBody>
      </p:sp>
      <p:sp>
        <p:nvSpPr>
          <p:cNvPr id="3" name="Text Placeholder 2">
            <a:extLst>
              <a:ext uri="{FF2B5EF4-FFF2-40B4-BE49-F238E27FC236}">
                <a16:creationId xmlns:a16="http://schemas.microsoft.com/office/drawing/2014/main" id="{79616F47-F763-44DE-B04A-C523A085BA44}"/>
              </a:ext>
            </a:extLst>
          </p:cNvPr>
          <p:cNvSpPr>
            <a:spLocks noGrp="1"/>
          </p:cNvSpPr>
          <p:nvPr>
            <p:ph type="body" sz="quarter" idx="20"/>
          </p:nvPr>
        </p:nvSpPr>
        <p:spPr/>
        <p:txBody>
          <a:bodyPr/>
          <a:lstStyle/>
          <a:p>
            <a:pPr marL="457200" indent="-457200">
              <a:buFont typeface="+mj-lt"/>
              <a:buAutoNum type="arabicPeriod"/>
            </a:pPr>
            <a:r>
              <a:rPr lang="en-GB" dirty="0"/>
              <a:t>Updates</a:t>
            </a:r>
          </a:p>
          <a:p>
            <a:pPr marL="797992" lvl="1" indent="-457200"/>
            <a:r>
              <a:rPr lang="en-GB" dirty="0"/>
              <a:t>Documentation: Focused Observations</a:t>
            </a:r>
          </a:p>
          <a:p>
            <a:pPr marL="797992" lvl="1" indent="-457200"/>
            <a:r>
              <a:rPr lang="en-GB" dirty="0"/>
              <a:t>ITPs</a:t>
            </a:r>
          </a:p>
          <a:p>
            <a:pPr marL="457200" indent="-457200">
              <a:buFont typeface="+mj-lt"/>
              <a:buAutoNum type="arabicPeriod"/>
            </a:pPr>
            <a:r>
              <a:rPr lang="en-GB" dirty="0"/>
              <a:t>Curriculum Focus: Behaviour Management </a:t>
            </a:r>
          </a:p>
          <a:p>
            <a:pPr marL="457200" indent="-457200">
              <a:buFont typeface="+mj-lt"/>
              <a:buAutoNum type="arabicPeriod"/>
            </a:pPr>
            <a:r>
              <a:rPr lang="en-GB" dirty="0"/>
              <a:t>Mentor development</a:t>
            </a:r>
          </a:p>
          <a:p>
            <a:pPr marL="683692" lvl="1" indent="-342900">
              <a:buFontTx/>
              <a:buChar char="-"/>
            </a:pPr>
            <a:r>
              <a:rPr lang="en-GB" dirty="0"/>
              <a:t>NASBTT mentor resources</a:t>
            </a:r>
          </a:p>
          <a:p>
            <a:pPr marL="683692" lvl="1" indent="-342900">
              <a:buFontTx/>
              <a:buChar char="-"/>
            </a:pPr>
            <a:r>
              <a:rPr lang="en-GB" dirty="0"/>
              <a:t>Professionalism and Managing Time</a:t>
            </a:r>
          </a:p>
          <a:p>
            <a:pPr marL="457200" indent="-457200">
              <a:buFont typeface="+mj-lt"/>
              <a:buAutoNum type="arabicPeriod"/>
            </a:pPr>
            <a:r>
              <a:rPr lang="en-GB" dirty="0"/>
              <a:t>Questions on your role/ processes</a:t>
            </a:r>
          </a:p>
          <a:p>
            <a:pPr marL="683692" lvl="1" indent="-342900">
              <a:buFontTx/>
              <a:buChar char="-"/>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418070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5AED-08F9-459C-AB2D-285A390E135A}"/>
              </a:ext>
            </a:extLst>
          </p:cNvPr>
          <p:cNvSpPr>
            <a:spLocks noGrp="1"/>
          </p:cNvSpPr>
          <p:nvPr>
            <p:ph type="title"/>
          </p:nvPr>
        </p:nvSpPr>
        <p:spPr/>
        <p:txBody>
          <a:bodyPr/>
          <a:lstStyle/>
          <a:p>
            <a:pPr algn="l"/>
            <a:r>
              <a:rPr lang="en-GB" sz="4000" dirty="0">
                <a:solidFill>
                  <a:schemeClr val="tx1"/>
                </a:solidFill>
                <a:latin typeface="+mj-lt"/>
              </a:rPr>
              <a:t>Updates: documentation </a:t>
            </a:r>
          </a:p>
        </p:txBody>
      </p:sp>
      <p:sp>
        <p:nvSpPr>
          <p:cNvPr id="3" name="Content Placeholder 2">
            <a:extLst>
              <a:ext uri="{FF2B5EF4-FFF2-40B4-BE49-F238E27FC236}">
                <a16:creationId xmlns:a16="http://schemas.microsoft.com/office/drawing/2014/main" id="{229FFE80-65DD-484E-9131-5B247BBB2AAF}"/>
              </a:ext>
            </a:extLst>
          </p:cNvPr>
          <p:cNvSpPr>
            <a:spLocks noGrp="1"/>
          </p:cNvSpPr>
          <p:nvPr>
            <p:ph idx="1"/>
          </p:nvPr>
        </p:nvSpPr>
        <p:spPr/>
        <p:txBody>
          <a:bodyPr/>
          <a:lstStyle/>
          <a:p>
            <a:pPr marL="0" indent="0">
              <a:buNone/>
            </a:pPr>
            <a:r>
              <a:rPr lang="en-GB" sz="2400" dirty="0"/>
              <a:t>Some ‘tweaks’ to documentation</a:t>
            </a:r>
          </a:p>
          <a:p>
            <a:r>
              <a:rPr lang="en-GB" sz="2400" dirty="0"/>
              <a:t>CARD is now on a spreadsheet rather than a Word doc; easier to click on cells and a new Summary page captures all the key data.</a:t>
            </a:r>
          </a:p>
          <a:p>
            <a:pPr lvl="2"/>
            <a:r>
              <a:rPr lang="en-GB" sz="2400" dirty="0"/>
              <a:t>Please email the whole document to secpgce (Interim and Final reports)</a:t>
            </a:r>
          </a:p>
          <a:p>
            <a:pPr lvl="2"/>
            <a:r>
              <a:rPr lang="en-GB" sz="2400" dirty="0"/>
              <a:t>Students keep a pdf of the Summary sheet for Interim and Final reports in their </a:t>
            </a:r>
            <a:r>
              <a:rPr lang="en-GB" sz="2400" dirty="0" err="1"/>
              <a:t>Eportfolio</a:t>
            </a:r>
            <a:r>
              <a:rPr lang="en-GB" sz="2400" dirty="0"/>
              <a:t> </a:t>
            </a:r>
          </a:p>
          <a:p>
            <a:r>
              <a:rPr lang="en-GB" sz="2400" dirty="0"/>
              <a:t>Weekly Meeting record is dated for each week and now has the Student reflection prompts on </a:t>
            </a:r>
          </a:p>
          <a:p>
            <a:r>
              <a:rPr lang="en-GB" sz="2400" dirty="0"/>
              <a:t>Focused Observation sheets are now dated and have the weekly focus and the prompt on</a:t>
            </a:r>
          </a:p>
          <a:p>
            <a:pPr lvl="1"/>
            <a:endParaRPr lang="en-GB" dirty="0"/>
          </a:p>
        </p:txBody>
      </p:sp>
    </p:spTree>
    <p:extLst>
      <p:ext uri="{BB962C8B-B14F-4D97-AF65-F5344CB8AC3E}">
        <p14:creationId xmlns:p14="http://schemas.microsoft.com/office/powerpoint/2010/main" val="49249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2847F-3067-4351-B417-7E266CB54E85}"/>
              </a:ext>
            </a:extLst>
          </p:cNvPr>
          <p:cNvPicPr>
            <a:picLocks noChangeAspect="1"/>
          </p:cNvPicPr>
          <p:nvPr/>
        </p:nvPicPr>
        <p:blipFill>
          <a:blip r:embed="rId2"/>
          <a:stretch>
            <a:fillRect/>
          </a:stretch>
        </p:blipFill>
        <p:spPr>
          <a:xfrm>
            <a:off x="224756" y="1364975"/>
            <a:ext cx="11742488" cy="3152567"/>
          </a:xfrm>
          <a:prstGeom prst="rect">
            <a:avLst/>
          </a:prstGeom>
        </p:spPr>
      </p:pic>
      <p:sp>
        <p:nvSpPr>
          <p:cNvPr id="6" name="TextBox 5">
            <a:extLst>
              <a:ext uri="{FF2B5EF4-FFF2-40B4-BE49-F238E27FC236}">
                <a16:creationId xmlns:a16="http://schemas.microsoft.com/office/drawing/2014/main" id="{1E6796B8-8A4D-4A82-A288-0053016816CF}"/>
              </a:ext>
            </a:extLst>
          </p:cNvPr>
          <p:cNvSpPr txBox="1"/>
          <p:nvPr/>
        </p:nvSpPr>
        <p:spPr>
          <a:xfrm>
            <a:off x="344557" y="238540"/>
            <a:ext cx="5788159"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Summary Sheet </a:t>
            </a:r>
          </a:p>
        </p:txBody>
      </p:sp>
    </p:spTree>
    <p:extLst>
      <p:ext uri="{BB962C8B-B14F-4D97-AF65-F5344CB8AC3E}">
        <p14:creationId xmlns:p14="http://schemas.microsoft.com/office/powerpoint/2010/main" val="32788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099BED7-3FC8-4888-9346-78C7F875EAF9}"/>
              </a:ext>
            </a:extLst>
          </p:cNvPr>
          <p:cNvSpPr txBox="1"/>
          <p:nvPr/>
        </p:nvSpPr>
        <p:spPr>
          <a:xfrm>
            <a:off x="484094" y="4372707"/>
            <a:ext cx="2245659" cy="1024387"/>
          </a:xfrm>
          <a:prstGeom prst="rect">
            <a:avLst/>
          </a:prstGeom>
          <a:solidFill>
            <a:schemeClr val="bg1"/>
          </a:solidFill>
        </p:spPr>
        <p:txBody>
          <a:bodyPr wrap="square" lIns="216000" tIns="187200" rIns="216000" bIns="187200" rtlCol="0">
            <a:spAutoFit/>
          </a:bodyPr>
          <a:lstStyle/>
          <a:p>
            <a:r>
              <a:rPr lang="en-GB" sz="1400" b="1" i="0" dirty="0">
                <a:solidFill>
                  <a:schemeClr val="bg1">
                    <a:lumMod val="10000"/>
                  </a:schemeClr>
                </a:solidFill>
                <a:latin typeface="Arial"/>
                <a:cs typeface="Arial"/>
              </a:rPr>
              <a:t>Check on record keeping and attendance  </a:t>
            </a:r>
          </a:p>
        </p:txBody>
      </p:sp>
      <p:sp>
        <p:nvSpPr>
          <p:cNvPr id="2" name="Title 1">
            <a:extLst>
              <a:ext uri="{FF2B5EF4-FFF2-40B4-BE49-F238E27FC236}">
                <a16:creationId xmlns:a16="http://schemas.microsoft.com/office/drawing/2014/main" id="{554C4DB0-23A2-4EAE-8E91-1933E7F1402D}"/>
              </a:ext>
            </a:extLst>
          </p:cNvPr>
          <p:cNvSpPr>
            <a:spLocks noGrp="1"/>
          </p:cNvSpPr>
          <p:nvPr>
            <p:ph type="title"/>
          </p:nvPr>
        </p:nvSpPr>
        <p:spPr/>
        <p:txBody>
          <a:bodyPr/>
          <a:lstStyle/>
          <a:p>
            <a:r>
              <a:rPr lang="en-GB" sz="3600" dirty="0"/>
              <a:t>Weekly Meeting Record (bottom of sheet)</a:t>
            </a:r>
          </a:p>
        </p:txBody>
      </p:sp>
      <p:pic>
        <p:nvPicPr>
          <p:cNvPr id="9" name="Picture 8">
            <a:extLst>
              <a:ext uri="{FF2B5EF4-FFF2-40B4-BE49-F238E27FC236}">
                <a16:creationId xmlns:a16="http://schemas.microsoft.com/office/drawing/2014/main" id="{8C978FAA-75D0-4038-B723-D15F04733127}"/>
              </a:ext>
            </a:extLst>
          </p:cNvPr>
          <p:cNvPicPr>
            <a:picLocks noChangeAspect="1"/>
          </p:cNvPicPr>
          <p:nvPr/>
        </p:nvPicPr>
        <p:blipFill>
          <a:blip r:embed="rId3"/>
          <a:stretch>
            <a:fillRect/>
          </a:stretch>
        </p:blipFill>
        <p:spPr>
          <a:xfrm>
            <a:off x="3039037" y="1593926"/>
            <a:ext cx="8780928" cy="4715392"/>
          </a:xfrm>
          <a:prstGeom prst="rect">
            <a:avLst/>
          </a:prstGeom>
        </p:spPr>
      </p:pic>
      <p:sp>
        <p:nvSpPr>
          <p:cNvPr id="11" name="TextBox 10">
            <a:extLst>
              <a:ext uri="{FF2B5EF4-FFF2-40B4-BE49-F238E27FC236}">
                <a16:creationId xmlns:a16="http://schemas.microsoft.com/office/drawing/2014/main" id="{361FDFD5-B1B4-4A07-A71F-D3D543B2B9B0}"/>
              </a:ext>
            </a:extLst>
          </p:cNvPr>
          <p:cNvSpPr txBox="1"/>
          <p:nvPr/>
        </p:nvSpPr>
        <p:spPr>
          <a:xfrm>
            <a:off x="372035" y="1976718"/>
            <a:ext cx="2357718" cy="1855384"/>
          </a:xfrm>
          <a:prstGeom prst="rect">
            <a:avLst/>
          </a:prstGeom>
          <a:solidFill>
            <a:schemeClr val="bg1"/>
          </a:solidFill>
        </p:spPr>
        <p:txBody>
          <a:bodyPr wrap="square" lIns="216000" tIns="187200" rIns="216000" bIns="187200" rtlCol="0">
            <a:spAutoFit/>
          </a:bodyPr>
          <a:lstStyle/>
          <a:p>
            <a:r>
              <a:rPr lang="en-GB" sz="1600" i="0" dirty="0">
                <a:solidFill>
                  <a:schemeClr val="bg1">
                    <a:lumMod val="10000"/>
                  </a:schemeClr>
                </a:solidFill>
                <a:latin typeface="Arial"/>
                <a:cs typeface="Arial"/>
              </a:rPr>
              <a:t>Review- identify </a:t>
            </a:r>
            <a:r>
              <a:rPr lang="en-GB" sz="1600" b="1" i="0" dirty="0">
                <a:solidFill>
                  <a:schemeClr val="bg1">
                    <a:lumMod val="10000"/>
                  </a:schemeClr>
                </a:solidFill>
                <a:latin typeface="Arial"/>
                <a:cs typeface="Arial"/>
              </a:rPr>
              <a:t>strengths </a:t>
            </a:r>
            <a:r>
              <a:rPr lang="en-GB" sz="1600">
                <a:solidFill>
                  <a:schemeClr val="bg1">
                    <a:lumMod val="10000"/>
                  </a:schemeClr>
                </a:solidFill>
                <a:latin typeface="Arial"/>
                <a:cs typeface="Arial"/>
              </a:rPr>
              <a:t>and  link </a:t>
            </a:r>
            <a:r>
              <a:rPr lang="en-GB" sz="1600" dirty="0">
                <a:solidFill>
                  <a:schemeClr val="bg1">
                    <a:lumMod val="10000"/>
                  </a:schemeClr>
                </a:solidFill>
                <a:latin typeface="Arial"/>
                <a:cs typeface="Arial"/>
              </a:rPr>
              <a:t>to curriculum</a:t>
            </a:r>
          </a:p>
          <a:p>
            <a:r>
              <a:rPr lang="en-GB" sz="1600" dirty="0">
                <a:solidFill>
                  <a:schemeClr val="bg1">
                    <a:lumMod val="10000"/>
                  </a:schemeClr>
                </a:solidFill>
                <a:latin typeface="Arial"/>
                <a:cs typeface="Arial"/>
              </a:rPr>
              <a:t>(Highlight as appropriate and add detail ) </a:t>
            </a:r>
            <a:endParaRPr lang="en-GB" sz="1600" i="0" dirty="0">
              <a:solidFill>
                <a:schemeClr val="bg1">
                  <a:lumMod val="10000"/>
                </a:schemeClr>
              </a:solidFill>
              <a:latin typeface="Arial"/>
              <a:cs typeface="Arial"/>
            </a:endParaRPr>
          </a:p>
        </p:txBody>
      </p:sp>
      <p:sp>
        <p:nvSpPr>
          <p:cNvPr id="12" name="Arrow: Right 11">
            <a:extLst>
              <a:ext uri="{FF2B5EF4-FFF2-40B4-BE49-F238E27FC236}">
                <a16:creationId xmlns:a16="http://schemas.microsoft.com/office/drawing/2014/main" id="{157DCE45-2CDF-44D7-AEA3-9B31C5E9ADC1}"/>
              </a:ext>
            </a:extLst>
          </p:cNvPr>
          <p:cNvSpPr/>
          <p:nvPr/>
        </p:nvSpPr>
        <p:spPr>
          <a:xfrm>
            <a:off x="372035" y="4141693"/>
            <a:ext cx="2572871" cy="1479177"/>
          </a:xfrm>
          <a:prstGeom prst="rightArrow">
            <a:avLst>
              <a:gd name="adj1" fmla="val 60909"/>
              <a:gd name="adj2" fmla="val 50000"/>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9158325-C530-485D-A742-AB8342E37820}"/>
              </a:ext>
            </a:extLst>
          </p:cNvPr>
          <p:cNvSpPr txBox="1"/>
          <p:nvPr/>
        </p:nvSpPr>
        <p:spPr>
          <a:xfrm>
            <a:off x="609600" y="5728449"/>
            <a:ext cx="1743635" cy="808943"/>
          </a:xfrm>
          <a:prstGeom prst="rect">
            <a:avLst/>
          </a:prstGeom>
          <a:solidFill>
            <a:schemeClr val="bg1"/>
          </a:solidFill>
        </p:spPr>
        <p:txBody>
          <a:bodyPr wrap="square" lIns="216000" tIns="187200" rIns="216000" bIns="187200" rtlCol="0">
            <a:spAutoFit/>
          </a:bodyPr>
          <a:lstStyle/>
          <a:p>
            <a:r>
              <a:rPr lang="en-GB" sz="1400" b="1" i="0" dirty="0">
                <a:solidFill>
                  <a:schemeClr val="bg1">
                    <a:lumMod val="10000"/>
                  </a:schemeClr>
                </a:solidFill>
                <a:latin typeface="Arial"/>
                <a:cs typeface="Arial"/>
              </a:rPr>
              <a:t>Targets for the next week </a:t>
            </a:r>
          </a:p>
        </p:txBody>
      </p:sp>
      <p:sp>
        <p:nvSpPr>
          <p:cNvPr id="14" name="Arrow: Right 13">
            <a:extLst>
              <a:ext uri="{FF2B5EF4-FFF2-40B4-BE49-F238E27FC236}">
                <a16:creationId xmlns:a16="http://schemas.microsoft.com/office/drawing/2014/main" id="{F46D3CE6-5A39-44C2-AE6E-D42F9F36CCB6}"/>
              </a:ext>
            </a:extLst>
          </p:cNvPr>
          <p:cNvSpPr/>
          <p:nvPr/>
        </p:nvSpPr>
        <p:spPr>
          <a:xfrm>
            <a:off x="484094" y="5495759"/>
            <a:ext cx="2572871" cy="1230418"/>
          </a:xfrm>
          <a:prstGeom prst="rightArrow">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79D5A374-15DE-4762-B97A-C79A0C2BE9B6}"/>
              </a:ext>
            </a:extLst>
          </p:cNvPr>
          <p:cNvSpPr/>
          <p:nvPr/>
        </p:nvSpPr>
        <p:spPr>
          <a:xfrm>
            <a:off x="324969" y="1748118"/>
            <a:ext cx="2667002" cy="2285996"/>
          </a:xfrm>
          <a:prstGeom prst="rightArrow">
            <a:avLst>
              <a:gd name="adj1" fmla="val 70408"/>
              <a:gd name="adj2" fmla="val 50000"/>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980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5696</TotalTime>
  <Words>1812</Words>
  <Application>Microsoft Office PowerPoint</Application>
  <PresentationFormat>Widescreen</PresentationFormat>
  <Paragraphs>230</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Georgia</vt:lpstr>
      <vt:lpstr>Helvetica</vt:lpstr>
      <vt:lpstr>Lucida Grande</vt:lpstr>
      <vt:lpstr>UoL Powerpoint Guidelines Accessibility Design</vt:lpstr>
      <vt:lpstr>Secondary PGCE Co-tutor meeting  5 October 2023</vt:lpstr>
      <vt:lpstr>Welcome </vt:lpstr>
      <vt:lpstr>School Experience website </vt:lpstr>
      <vt:lpstr>PowerPoint Presentation</vt:lpstr>
      <vt:lpstr>PowerPoint Presentation</vt:lpstr>
      <vt:lpstr>Agenda</vt:lpstr>
      <vt:lpstr>Updates: documentation </vt:lpstr>
      <vt:lpstr>PowerPoint Presentation</vt:lpstr>
      <vt:lpstr>Weekly Meeting Record (bottom of sheet)</vt:lpstr>
      <vt:lpstr>Focused Observations </vt:lpstr>
      <vt:lpstr>Updates: Curriculum development </vt:lpstr>
      <vt:lpstr>ITP (Intensive Training and Practice)</vt:lpstr>
      <vt:lpstr>What is an ITP?</vt:lpstr>
      <vt:lpstr>ITP allows students to blend theory and practice</vt:lpstr>
      <vt:lpstr>Co-tutor as curriculum deliverer</vt:lpstr>
      <vt:lpstr>Phase A: Professional and Academic</vt:lpstr>
      <vt:lpstr>Subject Days – Phase A Tuesdays (Hist, RE, Geo &amp; Soc Sci)</vt:lpstr>
      <vt:lpstr>Subject Days – Phase A Thursdays: Social Science</vt:lpstr>
      <vt:lpstr>Curriculum Focus: Behaviour and Relationships</vt:lpstr>
      <vt:lpstr>PowerPoint Presentation</vt:lpstr>
      <vt:lpstr>Phase A Links across course </vt:lpstr>
      <vt:lpstr>Week 11 Focus</vt:lpstr>
      <vt:lpstr>PHASE B – Links</vt:lpstr>
      <vt:lpstr>NASBTT Mentoring Resources</vt:lpstr>
      <vt:lpstr>National Mentor Standards</vt:lpstr>
      <vt:lpstr>What are beginning teachers experiencing in Phase A?</vt:lpstr>
      <vt:lpstr>Cultural Norms as a teacher</vt:lpstr>
      <vt:lpstr>What are the rules of professionalism as a teacher in your subject/department?</vt:lpstr>
      <vt:lpstr>How do we support beginning teachers' time management?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PGCE Co-tutor meeting  5 October 2023</dc:title>
  <dc:creator>Oswald, Stephanie</dc:creator>
  <cp:lastModifiedBy>Onyejekwe, Kerry A.</cp:lastModifiedBy>
  <cp:revision>37</cp:revision>
  <dcterms:created xsi:type="dcterms:W3CDTF">2023-09-18T12:08:39Z</dcterms:created>
  <dcterms:modified xsi:type="dcterms:W3CDTF">2023-11-17T22:31:01Z</dcterms:modified>
</cp:coreProperties>
</file>