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80" r:id="rId5"/>
    <p:sldMasterId id="2147483715" r:id="rId6"/>
  </p:sldMasterIdLst>
  <p:notesMasterIdLst>
    <p:notesMasterId r:id="rId47"/>
  </p:notesMasterIdLst>
  <p:sldIdLst>
    <p:sldId id="256" r:id="rId7"/>
    <p:sldId id="257" r:id="rId8"/>
    <p:sldId id="258" r:id="rId9"/>
    <p:sldId id="259" r:id="rId10"/>
    <p:sldId id="287" r:id="rId11"/>
    <p:sldId id="282" r:id="rId12"/>
    <p:sldId id="288" r:id="rId13"/>
    <p:sldId id="295" r:id="rId14"/>
    <p:sldId id="283" r:id="rId15"/>
    <p:sldId id="274" r:id="rId16"/>
    <p:sldId id="275" r:id="rId17"/>
    <p:sldId id="276" r:id="rId18"/>
    <p:sldId id="277" r:id="rId19"/>
    <p:sldId id="278" r:id="rId20"/>
    <p:sldId id="279" r:id="rId21"/>
    <p:sldId id="280" r:id="rId22"/>
    <p:sldId id="263" r:id="rId23"/>
    <p:sldId id="281" r:id="rId24"/>
    <p:sldId id="291" r:id="rId25"/>
    <p:sldId id="269" r:id="rId26"/>
    <p:sldId id="290" r:id="rId27"/>
    <p:sldId id="264" r:id="rId28"/>
    <p:sldId id="265" r:id="rId29"/>
    <p:sldId id="289" r:id="rId30"/>
    <p:sldId id="284" r:id="rId31"/>
    <p:sldId id="285" r:id="rId32"/>
    <p:sldId id="292" r:id="rId33"/>
    <p:sldId id="260" r:id="rId34"/>
    <p:sldId id="261" r:id="rId35"/>
    <p:sldId id="262" r:id="rId36"/>
    <p:sldId id="266" r:id="rId37"/>
    <p:sldId id="268" r:id="rId38"/>
    <p:sldId id="267" r:id="rId39"/>
    <p:sldId id="270" r:id="rId40"/>
    <p:sldId id="271" r:id="rId41"/>
    <p:sldId id="272" r:id="rId42"/>
    <p:sldId id="273" r:id="rId43"/>
    <p:sldId id="286" r:id="rId44"/>
    <p:sldId id="294" r:id="rId45"/>
    <p:sldId id="293"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3">
          <p15:clr>
            <a:srgbClr val="A4A3A4"/>
          </p15:clr>
        </p15:guide>
        <p15:guide id="2" pos="275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89DCB5-1539-BE82-BAC7-89A39656867A}" v="65" dt="2024-09-19T16:03:29.3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66511" autoAdjust="0"/>
  </p:normalViewPr>
  <p:slideViewPr>
    <p:cSldViewPr snapToGrid="0" snapToObjects="1" showGuides="1">
      <p:cViewPr varScale="1">
        <p:scale>
          <a:sx n="147" d="100"/>
          <a:sy n="147" d="100"/>
        </p:scale>
        <p:origin x="546" y="120"/>
      </p:cViewPr>
      <p:guideLst>
        <p:guide orient="horz" pos="1583"/>
        <p:guide pos="2752"/>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showGuides="1">
      <p:cViewPr varScale="1">
        <p:scale>
          <a:sx n="101" d="100"/>
          <a:sy n="101" d="100"/>
        </p:scale>
        <p:origin x="-2504"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sworth, Jenny" userId="S::jb591@leicester.ac.uk::97bbf06c-f445-4dc9-8c36-5f984a50eb8f" providerId="AD" clId="Web-{1C89DCB5-1539-BE82-BAC7-89A39656867A}"/>
    <pc:docChg chg="modSld">
      <pc:chgData name="Bosworth, Jenny" userId="S::jb591@leicester.ac.uk::97bbf06c-f445-4dc9-8c36-5f984a50eb8f" providerId="AD" clId="Web-{1C89DCB5-1539-BE82-BAC7-89A39656867A}" dt="2024-09-19T16:03:27.484" v="60" actId="20577"/>
      <pc:docMkLst>
        <pc:docMk/>
      </pc:docMkLst>
      <pc:sldChg chg="addSp modSp">
        <pc:chgData name="Bosworth, Jenny" userId="S::jb591@leicester.ac.uk::97bbf06c-f445-4dc9-8c36-5f984a50eb8f" providerId="AD" clId="Web-{1C89DCB5-1539-BE82-BAC7-89A39656867A}" dt="2024-09-19T16:03:27.484" v="60" actId="20577"/>
        <pc:sldMkLst>
          <pc:docMk/>
          <pc:sldMk cId="2532439416" sldId="259"/>
        </pc:sldMkLst>
        <pc:spChg chg="mod">
          <ac:chgData name="Bosworth, Jenny" userId="S::jb591@leicester.ac.uk::97bbf06c-f445-4dc9-8c36-5f984a50eb8f" providerId="AD" clId="Web-{1C89DCB5-1539-BE82-BAC7-89A39656867A}" dt="2024-09-19T16:03:27.484" v="60" actId="20577"/>
          <ac:spMkLst>
            <pc:docMk/>
            <pc:sldMk cId="2532439416" sldId="259"/>
            <ac:spMk id="3" creationId="{837AE9E2-B6BF-41FE-8069-DD82BA43D778}"/>
          </ac:spMkLst>
        </pc:spChg>
        <pc:graphicFrameChg chg="add mod modGraphic">
          <ac:chgData name="Bosworth, Jenny" userId="S::jb591@leicester.ac.uk::97bbf06c-f445-4dc9-8c36-5f984a50eb8f" providerId="AD" clId="Web-{1C89DCB5-1539-BE82-BAC7-89A39656867A}" dt="2024-09-19T16:03:21.077" v="59"/>
          <ac:graphicFrameMkLst>
            <pc:docMk/>
            <pc:sldMk cId="2532439416" sldId="259"/>
            <ac:graphicFrameMk id="5" creationId="{6EFD8C2B-A90A-538C-CFC8-EF540689E24F}"/>
          </ac:graphicFrameMkLst>
        </pc:graphicFrameChg>
      </pc:sldChg>
    </pc:docChg>
  </pc:docChgLst>
  <pc:docChgLst>
    <pc:chgData name="Halford, Jake (Dr.)" userId="f8dd7a03-b153-41ba-b199-be275943d1d5" providerId="ADAL" clId="{71F934CA-B31D-45B8-B778-715C05F2CE64}"/>
    <pc:docChg chg="custSel addSld modSld">
      <pc:chgData name="Halford, Jake (Dr.)" userId="f8dd7a03-b153-41ba-b199-be275943d1d5" providerId="ADAL" clId="{71F934CA-B31D-45B8-B778-715C05F2CE64}" dt="2024-09-19T15:23:36.149" v="265" actId="20577"/>
      <pc:docMkLst>
        <pc:docMk/>
      </pc:docMkLst>
      <pc:sldChg chg="modSp mod">
        <pc:chgData name="Halford, Jake (Dr.)" userId="f8dd7a03-b153-41ba-b199-be275943d1d5" providerId="ADAL" clId="{71F934CA-B31D-45B8-B778-715C05F2CE64}" dt="2024-09-19T15:23:36.149" v="265" actId="20577"/>
        <pc:sldMkLst>
          <pc:docMk/>
          <pc:sldMk cId="1168226444" sldId="256"/>
        </pc:sldMkLst>
        <pc:spChg chg="mod">
          <ac:chgData name="Halford, Jake (Dr.)" userId="f8dd7a03-b153-41ba-b199-be275943d1d5" providerId="ADAL" clId="{71F934CA-B31D-45B8-B778-715C05F2CE64}" dt="2024-09-19T15:23:36.149" v="265" actId="20577"/>
          <ac:spMkLst>
            <pc:docMk/>
            <pc:sldMk cId="1168226444" sldId="256"/>
            <ac:spMk id="3" creationId="{7C94428F-634F-674A-B401-8ECA486F95EA}"/>
          </ac:spMkLst>
        </pc:spChg>
      </pc:sldChg>
      <pc:sldChg chg="modSp mod">
        <pc:chgData name="Halford, Jake (Dr.)" userId="f8dd7a03-b153-41ba-b199-be275943d1d5" providerId="ADAL" clId="{71F934CA-B31D-45B8-B778-715C05F2CE64}" dt="2024-09-18T22:08:37.777" v="7" actId="20577"/>
        <pc:sldMkLst>
          <pc:docMk/>
          <pc:sldMk cId="2532439416" sldId="259"/>
        </pc:sldMkLst>
        <pc:spChg chg="mod">
          <ac:chgData name="Halford, Jake (Dr.)" userId="f8dd7a03-b153-41ba-b199-be275943d1d5" providerId="ADAL" clId="{71F934CA-B31D-45B8-B778-715C05F2CE64}" dt="2024-09-18T22:08:37.777" v="7" actId="20577"/>
          <ac:spMkLst>
            <pc:docMk/>
            <pc:sldMk cId="2532439416" sldId="259"/>
            <ac:spMk id="2" creationId="{F45EA488-4DB1-489F-97E7-DCCE9994B21A}"/>
          </ac:spMkLst>
        </pc:spChg>
      </pc:sldChg>
      <pc:sldChg chg="modSp mod">
        <pc:chgData name="Halford, Jake (Dr.)" userId="f8dd7a03-b153-41ba-b199-be275943d1d5" providerId="ADAL" clId="{71F934CA-B31D-45B8-B778-715C05F2CE64}" dt="2024-09-19T15:22:01.115" v="17" actId="20577"/>
        <pc:sldMkLst>
          <pc:docMk/>
          <pc:sldMk cId="2574731169" sldId="287"/>
        </pc:sldMkLst>
        <pc:spChg chg="mod">
          <ac:chgData name="Halford, Jake (Dr.)" userId="f8dd7a03-b153-41ba-b199-be275943d1d5" providerId="ADAL" clId="{71F934CA-B31D-45B8-B778-715C05F2CE64}" dt="2024-09-19T15:22:01.115" v="17" actId="20577"/>
          <ac:spMkLst>
            <pc:docMk/>
            <pc:sldMk cId="2574731169" sldId="287"/>
            <ac:spMk id="7" creationId="{00000000-0000-0000-0000-000000000000}"/>
          </ac:spMkLst>
        </pc:spChg>
      </pc:sldChg>
      <pc:sldChg chg="addSp modSp new mod modClrScheme chgLayout">
        <pc:chgData name="Halford, Jake (Dr.)" userId="f8dd7a03-b153-41ba-b199-be275943d1d5" providerId="ADAL" clId="{71F934CA-B31D-45B8-B778-715C05F2CE64}" dt="2024-09-19T15:23:17.818" v="242" actId="20577"/>
        <pc:sldMkLst>
          <pc:docMk/>
          <pc:sldMk cId="2254055971" sldId="295"/>
        </pc:sldMkLst>
        <pc:spChg chg="mod ord">
          <ac:chgData name="Halford, Jake (Dr.)" userId="f8dd7a03-b153-41ba-b199-be275943d1d5" providerId="ADAL" clId="{71F934CA-B31D-45B8-B778-715C05F2CE64}" dt="2024-09-19T15:22:12.340" v="19" actId="700"/>
          <ac:spMkLst>
            <pc:docMk/>
            <pc:sldMk cId="2254055971" sldId="295"/>
            <ac:spMk id="2" creationId="{AAA0FCD3-BBD7-4789-BF75-8B3B7DEE9680}"/>
          </ac:spMkLst>
        </pc:spChg>
        <pc:spChg chg="add mod ord">
          <ac:chgData name="Halford, Jake (Dr.)" userId="f8dd7a03-b153-41ba-b199-be275943d1d5" providerId="ADAL" clId="{71F934CA-B31D-45B8-B778-715C05F2CE64}" dt="2024-09-19T15:23:17.818" v="242" actId="20577"/>
          <ac:spMkLst>
            <pc:docMk/>
            <pc:sldMk cId="2254055971" sldId="295"/>
            <ac:spMk id="3" creationId="{00D3A244-A08C-4BA2-9584-98E57B8F6B10}"/>
          </ac:spMkLst>
        </pc:spChg>
        <pc:spChg chg="add mod ord">
          <ac:chgData name="Halford, Jake (Dr.)" userId="f8dd7a03-b153-41ba-b199-be275943d1d5" providerId="ADAL" clId="{71F934CA-B31D-45B8-B778-715C05F2CE64}" dt="2024-09-19T15:23:14.907" v="236" actId="113"/>
          <ac:spMkLst>
            <pc:docMk/>
            <pc:sldMk cId="2254055971" sldId="295"/>
            <ac:spMk id="4" creationId="{E0EEDAF5-4374-42CA-A7FA-ADD36C19AB3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6652B6-3817-402C-9C0F-9DE4BB72AF51}"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59F64693-93DD-404E-B63F-FC53D785DCDB}">
      <dgm:prSet phldrT="[Text]"/>
      <dgm:spPr/>
      <dgm:t>
        <a:bodyPr/>
        <a:lstStyle/>
        <a:p>
          <a:r>
            <a:rPr lang="en-GB"/>
            <a:t>Weekly Meeting</a:t>
          </a:r>
        </a:p>
      </dgm:t>
    </dgm:pt>
    <dgm:pt modelId="{4B8F0E3E-7D4F-418D-918B-3DD8A8FDF4EA}" type="parTrans" cxnId="{D56CDD38-837A-4A80-AE8E-9A179D72A722}">
      <dgm:prSet/>
      <dgm:spPr/>
      <dgm:t>
        <a:bodyPr/>
        <a:lstStyle/>
        <a:p>
          <a:endParaRPr lang="en-GB"/>
        </a:p>
      </dgm:t>
    </dgm:pt>
    <dgm:pt modelId="{1ABC33CE-C2F0-4A6D-B53D-6D02B6ED342F}" type="sibTrans" cxnId="{D56CDD38-837A-4A80-AE8E-9A179D72A722}">
      <dgm:prSet/>
      <dgm:spPr/>
      <dgm:t>
        <a:bodyPr/>
        <a:lstStyle/>
        <a:p>
          <a:endParaRPr lang="en-GB"/>
        </a:p>
      </dgm:t>
    </dgm:pt>
    <dgm:pt modelId="{412B49F7-A5F4-4C7F-8C07-41AF5D7B1A7F}">
      <dgm:prSet phldrT="[Text]"/>
      <dgm:spPr/>
      <dgm:t>
        <a:bodyPr anchor="t"/>
        <a:lstStyle/>
        <a:p>
          <a:r>
            <a:rPr lang="en-GB" dirty="0"/>
            <a:t>Focused Observation</a:t>
          </a:r>
        </a:p>
      </dgm:t>
    </dgm:pt>
    <dgm:pt modelId="{7561CCBA-FE3C-43EC-92C1-9A38A951D940}" type="parTrans" cxnId="{EE470CC6-C4FF-4BC5-9D42-F05242BE855A}">
      <dgm:prSet/>
      <dgm:spPr/>
      <dgm:t>
        <a:bodyPr/>
        <a:lstStyle/>
        <a:p>
          <a:endParaRPr lang="en-GB"/>
        </a:p>
      </dgm:t>
    </dgm:pt>
    <dgm:pt modelId="{39AC3249-9CD6-4BFF-840D-E834067195B2}" type="sibTrans" cxnId="{EE470CC6-C4FF-4BC5-9D42-F05242BE855A}">
      <dgm:prSet/>
      <dgm:spPr/>
      <dgm:t>
        <a:bodyPr/>
        <a:lstStyle/>
        <a:p>
          <a:endParaRPr lang="en-GB"/>
        </a:p>
      </dgm:t>
    </dgm:pt>
    <dgm:pt modelId="{C3ADEB36-2DE2-4E1C-AC02-87581F43AFFA}">
      <dgm:prSet phldrT="[Text]"/>
      <dgm:spPr/>
      <dgm:t>
        <a:bodyPr anchor="t"/>
        <a:lstStyle/>
        <a:p>
          <a:r>
            <a:rPr lang="en-GB"/>
            <a:t>Reflection</a:t>
          </a:r>
        </a:p>
      </dgm:t>
    </dgm:pt>
    <dgm:pt modelId="{48A7B451-1DF8-413B-B33D-C31AC8A938FB}" type="parTrans" cxnId="{7639C4DD-68CF-4B16-BFB5-FBC047BE7401}">
      <dgm:prSet/>
      <dgm:spPr/>
      <dgm:t>
        <a:bodyPr/>
        <a:lstStyle/>
        <a:p>
          <a:endParaRPr lang="en-GB"/>
        </a:p>
      </dgm:t>
    </dgm:pt>
    <dgm:pt modelId="{46DEE064-997C-4D75-AE4F-BCA476719DD1}" type="sibTrans" cxnId="{7639C4DD-68CF-4B16-BFB5-FBC047BE7401}">
      <dgm:prSet/>
      <dgm:spPr/>
      <dgm:t>
        <a:bodyPr/>
        <a:lstStyle/>
        <a:p>
          <a:endParaRPr lang="en-GB"/>
        </a:p>
      </dgm:t>
    </dgm:pt>
    <dgm:pt modelId="{184E3D8A-8BBD-41DB-BA8E-4D7CF19296CB}">
      <dgm:prSet phldrT="[Text]"/>
      <dgm:spPr/>
      <dgm:t>
        <a:bodyPr anchor="t"/>
        <a:lstStyle/>
        <a:p>
          <a:r>
            <a:rPr lang="en-GB" err="1"/>
            <a:t>Talkthru</a:t>
          </a:r>
          <a:endParaRPr lang="en-GB"/>
        </a:p>
      </dgm:t>
    </dgm:pt>
    <dgm:pt modelId="{031D1461-58A5-4985-9960-17597A076876}" type="parTrans" cxnId="{DF3C3891-82E3-489F-8D13-6D41531DF8A1}">
      <dgm:prSet/>
      <dgm:spPr/>
      <dgm:t>
        <a:bodyPr/>
        <a:lstStyle/>
        <a:p>
          <a:endParaRPr lang="en-GB"/>
        </a:p>
      </dgm:t>
    </dgm:pt>
    <dgm:pt modelId="{544A09B9-3D10-4066-9B43-3D5A6F530E41}" type="sibTrans" cxnId="{DF3C3891-82E3-489F-8D13-6D41531DF8A1}">
      <dgm:prSet/>
      <dgm:spPr/>
      <dgm:t>
        <a:bodyPr/>
        <a:lstStyle/>
        <a:p>
          <a:endParaRPr lang="en-GB"/>
        </a:p>
      </dgm:t>
    </dgm:pt>
    <dgm:pt modelId="{4A074FF3-7511-48AD-AEEB-D7CC01BC86B3}" type="pres">
      <dgm:prSet presAssocID="{366652B6-3817-402C-9C0F-9DE4BB72AF51}" presName="cycle" presStyleCnt="0">
        <dgm:presLayoutVars>
          <dgm:chMax val="1"/>
          <dgm:dir/>
          <dgm:animLvl val="ctr"/>
          <dgm:resizeHandles val="exact"/>
        </dgm:presLayoutVars>
      </dgm:prSet>
      <dgm:spPr/>
    </dgm:pt>
    <dgm:pt modelId="{F24DE1C6-A8A4-4860-B8F8-B72EF859551B}" type="pres">
      <dgm:prSet presAssocID="{59F64693-93DD-404E-B63F-FC53D785DCDB}" presName="centerShape" presStyleLbl="node0" presStyleIdx="0" presStyleCnt="1"/>
      <dgm:spPr/>
    </dgm:pt>
    <dgm:pt modelId="{A355B38E-E36F-4617-9F6F-763C1C693906}" type="pres">
      <dgm:prSet presAssocID="{7561CCBA-FE3C-43EC-92C1-9A38A951D940}" presName="parTrans" presStyleLbl="bgSibTrans2D1" presStyleIdx="0" presStyleCnt="3"/>
      <dgm:spPr/>
    </dgm:pt>
    <dgm:pt modelId="{C683F093-46EA-44C5-BCC6-C35A1FB032A8}" type="pres">
      <dgm:prSet presAssocID="{412B49F7-A5F4-4C7F-8C07-41AF5D7B1A7F}" presName="node" presStyleLbl="node1" presStyleIdx="0" presStyleCnt="3" custRadScaleRad="100231" custRadScaleInc="313">
        <dgm:presLayoutVars>
          <dgm:bulletEnabled val="1"/>
        </dgm:presLayoutVars>
      </dgm:prSet>
      <dgm:spPr/>
    </dgm:pt>
    <dgm:pt modelId="{DBE90AE1-8322-4084-A878-E66499C1FBF3}" type="pres">
      <dgm:prSet presAssocID="{48A7B451-1DF8-413B-B33D-C31AC8A938FB}" presName="parTrans" presStyleLbl="bgSibTrans2D1" presStyleIdx="1" presStyleCnt="3"/>
      <dgm:spPr/>
    </dgm:pt>
    <dgm:pt modelId="{444849D3-251A-49C2-9270-2A10EBE4AA87}" type="pres">
      <dgm:prSet presAssocID="{C3ADEB36-2DE2-4E1C-AC02-87581F43AFFA}" presName="node" presStyleLbl="node1" presStyleIdx="1" presStyleCnt="3">
        <dgm:presLayoutVars>
          <dgm:bulletEnabled val="1"/>
        </dgm:presLayoutVars>
      </dgm:prSet>
      <dgm:spPr/>
    </dgm:pt>
    <dgm:pt modelId="{8B5E233A-A2DA-4F09-85B8-0BBD2D08B8FE}" type="pres">
      <dgm:prSet presAssocID="{031D1461-58A5-4985-9960-17597A076876}" presName="parTrans" presStyleLbl="bgSibTrans2D1" presStyleIdx="2" presStyleCnt="3"/>
      <dgm:spPr/>
    </dgm:pt>
    <dgm:pt modelId="{6C54EA30-E2FB-42FD-AA43-18DD75603B59}" type="pres">
      <dgm:prSet presAssocID="{184E3D8A-8BBD-41DB-BA8E-4D7CF19296CB}" presName="node" presStyleLbl="node1" presStyleIdx="2" presStyleCnt="3">
        <dgm:presLayoutVars>
          <dgm:bulletEnabled val="1"/>
        </dgm:presLayoutVars>
      </dgm:prSet>
      <dgm:spPr/>
    </dgm:pt>
  </dgm:ptLst>
  <dgm:cxnLst>
    <dgm:cxn modelId="{672FF317-98A6-4CCD-8C28-A66844C2D889}" type="presOf" srcId="{59F64693-93DD-404E-B63F-FC53D785DCDB}" destId="{F24DE1C6-A8A4-4860-B8F8-B72EF859551B}" srcOrd="0" destOrd="0" presId="urn:microsoft.com/office/officeart/2005/8/layout/radial4"/>
    <dgm:cxn modelId="{21F8682C-19C8-4661-A291-D296AE2B7D39}" type="presOf" srcId="{366652B6-3817-402C-9C0F-9DE4BB72AF51}" destId="{4A074FF3-7511-48AD-AEEB-D7CC01BC86B3}" srcOrd="0" destOrd="0" presId="urn:microsoft.com/office/officeart/2005/8/layout/radial4"/>
    <dgm:cxn modelId="{D297A538-69BE-47FC-81D2-6148522356DB}" type="presOf" srcId="{184E3D8A-8BBD-41DB-BA8E-4D7CF19296CB}" destId="{6C54EA30-E2FB-42FD-AA43-18DD75603B59}" srcOrd="0" destOrd="0" presId="urn:microsoft.com/office/officeart/2005/8/layout/radial4"/>
    <dgm:cxn modelId="{D56CDD38-837A-4A80-AE8E-9A179D72A722}" srcId="{366652B6-3817-402C-9C0F-9DE4BB72AF51}" destId="{59F64693-93DD-404E-B63F-FC53D785DCDB}" srcOrd="0" destOrd="0" parTransId="{4B8F0E3E-7D4F-418D-918B-3DD8A8FDF4EA}" sibTransId="{1ABC33CE-C2F0-4A6D-B53D-6D02B6ED342F}"/>
    <dgm:cxn modelId="{4502027E-B76B-4039-8BD6-C80D8232AC5C}" type="presOf" srcId="{48A7B451-1DF8-413B-B33D-C31AC8A938FB}" destId="{DBE90AE1-8322-4084-A878-E66499C1FBF3}" srcOrd="0" destOrd="0" presId="urn:microsoft.com/office/officeart/2005/8/layout/radial4"/>
    <dgm:cxn modelId="{6AEBC588-48F5-4CA5-89C3-CF84A6471775}" type="presOf" srcId="{031D1461-58A5-4985-9960-17597A076876}" destId="{8B5E233A-A2DA-4F09-85B8-0BBD2D08B8FE}" srcOrd="0" destOrd="0" presId="urn:microsoft.com/office/officeart/2005/8/layout/radial4"/>
    <dgm:cxn modelId="{DF3C3891-82E3-489F-8D13-6D41531DF8A1}" srcId="{59F64693-93DD-404E-B63F-FC53D785DCDB}" destId="{184E3D8A-8BBD-41DB-BA8E-4D7CF19296CB}" srcOrd="2" destOrd="0" parTransId="{031D1461-58A5-4985-9960-17597A076876}" sibTransId="{544A09B9-3D10-4066-9B43-3D5A6F530E41}"/>
    <dgm:cxn modelId="{EE6F499B-1EDD-47D0-88F1-0F65DB5F40DE}" type="presOf" srcId="{C3ADEB36-2DE2-4E1C-AC02-87581F43AFFA}" destId="{444849D3-251A-49C2-9270-2A10EBE4AA87}" srcOrd="0" destOrd="0" presId="urn:microsoft.com/office/officeart/2005/8/layout/radial4"/>
    <dgm:cxn modelId="{EE470CC6-C4FF-4BC5-9D42-F05242BE855A}" srcId="{59F64693-93DD-404E-B63F-FC53D785DCDB}" destId="{412B49F7-A5F4-4C7F-8C07-41AF5D7B1A7F}" srcOrd="0" destOrd="0" parTransId="{7561CCBA-FE3C-43EC-92C1-9A38A951D940}" sibTransId="{39AC3249-9CD6-4BFF-840D-E834067195B2}"/>
    <dgm:cxn modelId="{2EA067CD-0C57-4197-9A9F-E61DDA76F098}" type="presOf" srcId="{412B49F7-A5F4-4C7F-8C07-41AF5D7B1A7F}" destId="{C683F093-46EA-44C5-BCC6-C35A1FB032A8}" srcOrd="0" destOrd="0" presId="urn:microsoft.com/office/officeart/2005/8/layout/radial4"/>
    <dgm:cxn modelId="{FF5841D0-3A22-4F68-8B12-BB0732CCF9D3}" type="presOf" srcId="{7561CCBA-FE3C-43EC-92C1-9A38A951D940}" destId="{A355B38E-E36F-4617-9F6F-763C1C693906}" srcOrd="0" destOrd="0" presId="urn:microsoft.com/office/officeart/2005/8/layout/radial4"/>
    <dgm:cxn modelId="{7639C4DD-68CF-4B16-BFB5-FBC047BE7401}" srcId="{59F64693-93DD-404E-B63F-FC53D785DCDB}" destId="{C3ADEB36-2DE2-4E1C-AC02-87581F43AFFA}" srcOrd="1" destOrd="0" parTransId="{48A7B451-1DF8-413B-B33D-C31AC8A938FB}" sibTransId="{46DEE064-997C-4D75-AE4F-BCA476719DD1}"/>
    <dgm:cxn modelId="{E501283B-5FFD-4F33-B615-6C99F2E80BBE}" type="presParOf" srcId="{4A074FF3-7511-48AD-AEEB-D7CC01BC86B3}" destId="{F24DE1C6-A8A4-4860-B8F8-B72EF859551B}" srcOrd="0" destOrd="0" presId="urn:microsoft.com/office/officeart/2005/8/layout/radial4"/>
    <dgm:cxn modelId="{31EE6372-1D7F-413E-9B01-EB55FA18267E}" type="presParOf" srcId="{4A074FF3-7511-48AD-AEEB-D7CC01BC86B3}" destId="{A355B38E-E36F-4617-9F6F-763C1C693906}" srcOrd="1" destOrd="0" presId="urn:microsoft.com/office/officeart/2005/8/layout/radial4"/>
    <dgm:cxn modelId="{6B0BAF9D-4801-4A2F-BCB2-FAD84BE9C2EE}" type="presParOf" srcId="{4A074FF3-7511-48AD-AEEB-D7CC01BC86B3}" destId="{C683F093-46EA-44C5-BCC6-C35A1FB032A8}" srcOrd="2" destOrd="0" presId="urn:microsoft.com/office/officeart/2005/8/layout/radial4"/>
    <dgm:cxn modelId="{25DC64C1-2697-4BF5-BDA9-168823A3E710}" type="presParOf" srcId="{4A074FF3-7511-48AD-AEEB-D7CC01BC86B3}" destId="{DBE90AE1-8322-4084-A878-E66499C1FBF3}" srcOrd="3" destOrd="0" presId="urn:microsoft.com/office/officeart/2005/8/layout/radial4"/>
    <dgm:cxn modelId="{E23D3455-5879-4066-83CB-734443FC69F2}" type="presParOf" srcId="{4A074FF3-7511-48AD-AEEB-D7CC01BC86B3}" destId="{444849D3-251A-49C2-9270-2A10EBE4AA87}" srcOrd="4" destOrd="0" presId="urn:microsoft.com/office/officeart/2005/8/layout/radial4"/>
    <dgm:cxn modelId="{14E8274E-2801-4434-9B1A-F1F4B6D5E823}" type="presParOf" srcId="{4A074FF3-7511-48AD-AEEB-D7CC01BC86B3}" destId="{8B5E233A-A2DA-4F09-85B8-0BBD2D08B8FE}" srcOrd="5" destOrd="0" presId="urn:microsoft.com/office/officeart/2005/8/layout/radial4"/>
    <dgm:cxn modelId="{4F56AD32-FDC2-45EA-BC2F-43D24D2491C4}" type="presParOf" srcId="{4A074FF3-7511-48AD-AEEB-D7CC01BC86B3}" destId="{6C54EA30-E2FB-42FD-AA43-18DD75603B59}"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8B28C5-2F3D-468F-9BA7-EA4C605F5685}"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GB"/>
        </a:p>
      </dgm:t>
    </dgm:pt>
    <dgm:pt modelId="{463B1BD4-2607-47D6-80FF-6CB865DF684F}">
      <dgm:prSet phldrT="[Text]" custT="1"/>
      <dgm:spPr/>
      <dgm:t>
        <a:bodyPr/>
        <a:lstStyle/>
        <a:p>
          <a:r>
            <a:rPr lang="en-GB" sz="1600" b="1"/>
            <a:t>Introduction to Mentoring</a:t>
          </a:r>
        </a:p>
      </dgm:t>
    </dgm:pt>
    <dgm:pt modelId="{30E0FEA3-4841-4421-B4C9-D5F01436D8C9}" type="parTrans" cxnId="{F183FC81-100F-4B20-8DED-8CC2FE9CE13C}">
      <dgm:prSet/>
      <dgm:spPr/>
      <dgm:t>
        <a:bodyPr/>
        <a:lstStyle/>
        <a:p>
          <a:endParaRPr lang="en-GB" sz="2400" b="1">
            <a:solidFill>
              <a:schemeClr val="tx1">
                <a:lumMod val="95000"/>
                <a:lumOff val="5000"/>
              </a:schemeClr>
            </a:solidFill>
          </a:endParaRPr>
        </a:p>
      </dgm:t>
    </dgm:pt>
    <dgm:pt modelId="{6B76884A-CC11-434A-BAE4-FE2369050D44}" type="sibTrans" cxnId="{F183FC81-100F-4B20-8DED-8CC2FE9CE13C}">
      <dgm:prSet/>
      <dgm:spPr/>
      <dgm:t>
        <a:bodyPr/>
        <a:lstStyle/>
        <a:p>
          <a:endParaRPr lang="en-GB" sz="2400" b="1">
            <a:solidFill>
              <a:schemeClr val="tx1">
                <a:lumMod val="95000"/>
                <a:lumOff val="5000"/>
              </a:schemeClr>
            </a:solidFill>
          </a:endParaRPr>
        </a:p>
      </dgm:t>
    </dgm:pt>
    <dgm:pt modelId="{01E41521-C66F-4C2C-9FD3-A196498927AD}">
      <dgm:prSet phldrT="[Text]" custT="1"/>
      <dgm:spPr/>
      <dgm:t>
        <a:bodyPr/>
        <a:lstStyle/>
        <a:p>
          <a:r>
            <a:rPr lang="en-GB" sz="1600" b="1"/>
            <a:t>Phase Meetings</a:t>
          </a:r>
        </a:p>
      </dgm:t>
    </dgm:pt>
    <dgm:pt modelId="{823080FA-3BC4-4124-9E6E-627C9F30FF44}" type="parTrans" cxnId="{F25252AB-4021-468D-80B5-3BBF609CA8AC}">
      <dgm:prSet/>
      <dgm:spPr/>
      <dgm:t>
        <a:bodyPr/>
        <a:lstStyle/>
        <a:p>
          <a:endParaRPr lang="en-GB" sz="2400" b="1">
            <a:solidFill>
              <a:schemeClr val="tx1">
                <a:lumMod val="95000"/>
                <a:lumOff val="5000"/>
              </a:schemeClr>
            </a:solidFill>
          </a:endParaRPr>
        </a:p>
      </dgm:t>
    </dgm:pt>
    <dgm:pt modelId="{D1981C66-7705-4BD5-8167-D2D2A7E45FE1}" type="sibTrans" cxnId="{F25252AB-4021-468D-80B5-3BBF609CA8AC}">
      <dgm:prSet/>
      <dgm:spPr/>
      <dgm:t>
        <a:bodyPr/>
        <a:lstStyle/>
        <a:p>
          <a:endParaRPr lang="en-GB" sz="2400" b="1">
            <a:solidFill>
              <a:schemeClr val="tx1">
                <a:lumMod val="95000"/>
                <a:lumOff val="5000"/>
              </a:schemeClr>
            </a:solidFill>
          </a:endParaRPr>
        </a:p>
      </dgm:t>
    </dgm:pt>
    <dgm:pt modelId="{5708E5FE-514E-4365-A490-AC5C9EFF299D}">
      <dgm:prSet phldrT="[Text]" custT="1"/>
      <dgm:spPr/>
      <dgm:t>
        <a:bodyPr/>
        <a:lstStyle/>
        <a:p>
          <a:r>
            <a:rPr lang="en-GB" sz="1600" b="1" dirty="0"/>
            <a:t>Overview of Programme</a:t>
          </a:r>
        </a:p>
      </dgm:t>
    </dgm:pt>
    <dgm:pt modelId="{A21C418D-DADF-4DE5-9743-429F20DA663B}" type="parTrans" cxnId="{BAEB8418-EAC6-4A51-989C-DEBFD4D7F0A3}">
      <dgm:prSet/>
      <dgm:spPr/>
      <dgm:t>
        <a:bodyPr/>
        <a:lstStyle/>
        <a:p>
          <a:endParaRPr lang="en-GB"/>
        </a:p>
      </dgm:t>
    </dgm:pt>
    <dgm:pt modelId="{A50EB3F7-CD48-478E-8550-510FC9375409}" type="sibTrans" cxnId="{BAEB8418-EAC6-4A51-989C-DEBFD4D7F0A3}">
      <dgm:prSet/>
      <dgm:spPr/>
      <dgm:t>
        <a:bodyPr/>
        <a:lstStyle/>
        <a:p>
          <a:endParaRPr lang="en-GB"/>
        </a:p>
      </dgm:t>
    </dgm:pt>
    <dgm:pt modelId="{3D86ED04-05AB-4B36-A112-B6A15572C4F3}">
      <dgm:prSet phldrT="[Text]" custT="1"/>
      <dgm:spPr/>
      <dgm:t>
        <a:bodyPr/>
        <a:lstStyle/>
        <a:p>
          <a:r>
            <a:rPr lang="en-GB" sz="1600" b="1"/>
            <a:t>University Visit</a:t>
          </a:r>
        </a:p>
      </dgm:t>
    </dgm:pt>
    <dgm:pt modelId="{7D39A640-3BED-461F-BAFC-6FAE8BE4615B}" type="parTrans" cxnId="{554CDFC5-132B-4006-B00C-B368D6D6B7C1}">
      <dgm:prSet/>
      <dgm:spPr/>
      <dgm:t>
        <a:bodyPr/>
        <a:lstStyle/>
        <a:p>
          <a:endParaRPr lang="en-GB"/>
        </a:p>
      </dgm:t>
    </dgm:pt>
    <dgm:pt modelId="{80781332-64A1-46A3-BA06-1B93B2FDC2EF}" type="sibTrans" cxnId="{554CDFC5-132B-4006-B00C-B368D6D6B7C1}">
      <dgm:prSet/>
      <dgm:spPr/>
      <dgm:t>
        <a:bodyPr/>
        <a:lstStyle/>
        <a:p>
          <a:endParaRPr lang="en-GB"/>
        </a:p>
      </dgm:t>
    </dgm:pt>
    <dgm:pt modelId="{76E40210-BBA5-41D8-9604-CDC6FCC49EBA}">
      <dgm:prSet phldrT="[Text]" custT="1"/>
      <dgm:spPr/>
      <dgm:t>
        <a:bodyPr/>
        <a:lstStyle/>
        <a:p>
          <a:r>
            <a:rPr lang="en-GB" sz="1600" b="1"/>
            <a:t>CARD and Weekly Focus</a:t>
          </a:r>
        </a:p>
      </dgm:t>
    </dgm:pt>
    <dgm:pt modelId="{1A39C1D6-6D1C-420E-A7C4-70B944AF2548}" type="parTrans" cxnId="{E70DF63F-CEF0-4971-A8C1-8A81F253C91D}">
      <dgm:prSet/>
      <dgm:spPr/>
      <dgm:t>
        <a:bodyPr/>
        <a:lstStyle/>
        <a:p>
          <a:endParaRPr lang="en-GB"/>
        </a:p>
      </dgm:t>
    </dgm:pt>
    <dgm:pt modelId="{43AC8E83-0B30-4CB4-AAF2-FA0BD8F99B77}" type="sibTrans" cxnId="{E70DF63F-CEF0-4971-A8C1-8A81F253C91D}">
      <dgm:prSet/>
      <dgm:spPr/>
      <dgm:t>
        <a:bodyPr/>
        <a:lstStyle/>
        <a:p>
          <a:endParaRPr lang="en-GB"/>
        </a:p>
      </dgm:t>
    </dgm:pt>
    <dgm:pt modelId="{F6C972D9-D2D1-4F9D-8D5D-ECA6F05B8289}">
      <dgm:prSet phldrT="[Text]" custT="1"/>
      <dgm:spPr/>
      <dgm:t>
        <a:bodyPr/>
        <a:lstStyle/>
        <a:p>
          <a:r>
            <a:rPr lang="en-GB" sz="1600" b="1" dirty="0"/>
            <a:t>1 hour (20 minute video plus optional reading)</a:t>
          </a:r>
        </a:p>
      </dgm:t>
    </dgm:pt>
    <dgm:pt modelId="{FED126CD-A8C9-453F-B8FA-3F7C37880520}" type="parTrans" cxnId="{7BD810AE-C50B-42EB-9662-F95CE08BB5F1}">
      <dgm:prSet/>
      <dgm:spPr/>
      <dgm:t>
        <a:bodyPr/>
        <a:lstStyle/>
        <a:p>
          <a:endParaRPr lang="en-GB"/>
        </a:p>
      </dgm:t>
    </dgm:pt>
    <dgm:pt modelId="{724BAEDA-B30D-414C-9165-72A809BE7613}" type="sibTrans" cxnId="{7BD810AE-C50B-42EB-9662-F95CE08BB5F1}">
      <dgm:prSet/>
      <dgm:spPr/>
      <dgm:t>
        <a:bodyPr/>
        <a:lstStyle/>
        <a:p>
          <a:endParaRPr lang="en-GB"/>
        </a:p>
      </dgm:t>
    </dgm:pt>
    <dgm:pt modelId="{9AF168FC-1339-48E8-9C43-E574A7F400C5}">
      <dgm:prSet/>
      <dgm:spPr/>
      <dgm:t>
        <a:bodyPr/>
        <a:lstStyle/>
        <a:p>
          <a:r>
            <a:rPr lang="en-GB" sz="1600" b="1" dirty="0"/>
            <a:t>4 hours</a:t>
          </a:r>
        </a:p>
      </dgm:t>
    </dgm:pt>
    <dgm:pt modelId="{56C411AA-5B71-4C41-9EC4-C972D16AF291}" type="parTrans" cxnId="{92B4E250-23E9-411F-A266-2D0EBC77B239}">
      <dgm:prSet/>
      <dgm:spPr/>
      <dgm:t>
        <a:bodyPr/>
        <a:lstStyle/>
        <a:p>
          <a:endParaRPr lang="en-GB"/>
        </a:p>
      </dgm:t>
    </dgm:pt>
    <dgm:pt modelId="{F7323800-4CD8-4909-BFDE-5948CE87D3D9}" type="sibTrans" cxnId="{92B4E250-23E9-411F-A266-2D0EBC77B239}">
      <dgm:prSet/>
      <dgm:spPr/>
      <dgm:t>
        <a:bodyPr/>
        <a:lstStyle/>
        <a:p>
          <a:endParaRPr lang="en-GB"/>
        </a:p>
      </dgm:t>
    </dgm:pt>
    <dgm:pt modelId="{F07C17F5-1757-4C46-A71D-4EE8745D31ED}">
      <dgm:prSet custT="1"/>
      <dgm:spPr/>
      <dgm:t>
        <a:bodyPr/>
        <a:lstStyle/>
        <a:p>
          <a:r>
            <a:rPr lang="en-GB" sz="1200" b="1" dirty="0"/>
            <a:t>1 hour prepare</a:t>
          </a:r>
        </a:p>
      </dgm:t>
    </dgm:pt>
    <dgm:pt modelId="{9B998555-0645-4776-88F4-615D7C7CC8D5}" type="parTrans" cxnId="{93EF440A-40E5-420E-B3B2-9DC4BC27B402}">
      <dgm:prSet/>
      <dgm:spPr/>
      <dgm:t>
        <a:bodyPr/>
        <a:lstStyle/>
        <a:p>
          <a:endParaRPr lang="en-GB"/>
        </a:p>
      </dgm:t>
    </dgm:pt>
    <dgm:pt modelId="{FE67CA48-3D37-4693-AAF7-F460648578FB}" type="sibTrans" cxnId="{93EF440A-40E5-420E-B3B2-9DC4BC27B402}">
      <dgm:prSet/>
      <dgm:spPr/>
      <dgm:t>
        <a:bodyPr/>
        <a:lstStyle/>
        <a:p>
          <a:endParaRPr lang="en-GB"/>
        </a:p>
      </dgm:t>
    </dgm:pt>
    <dgm:pt modelId="{86C68FFE-68D4-4BD4-AA9E-29C076BC8757}">
      <dgm:prSet custT="1"/>
      <dgm:spPr/>
      <dgm:t>
        <a:bodyPr/>
        <a:lstStyle/>
        <a:p>
          <a:r>
            <a:rPr lang="en-GB" sz="1200" b="1" dirty="0"/>
            <a:t>3 hours (Joint observation, mentoring discussion, feedback) </a:t>
          </a:r>
        </a:p>
      </dgm:t>
    </dgm:pt>
    <dgm:pt modelId="{776D7883-3A87-4DAB-AF95-2BE99BCFEFFD}" type="parTrans" cxnId="{685AD974-27E0-40DB-A89A-D2667C4B311A}">
      <dgm:prSet/>
      <dgm:spPr/>
      <dgm:t>
        <a:bodyPr/>
        <a:lstStyle/>
        <a:p>
          <a:endParaRPr lang="en-GB"/>
        </a:p>
      </dgm:t>
    </dgm:pt>
    <dgm:pt modelId="{377BBC99-4FE4-4F42-A985-3614F3E07C96}" type="sibTrans" cxnId="{685AD974-27E0-40DB-A89A-D2667C4B311A}">
      <dgm:prSet/>
      <dgm:spPr/>
      <dgm:t>
        <a:bodyPr/>
        <a:lstStyle/>
        <a:p>
          <a:endParaRPr lang="en-GB"/>
        </a:p>
      </dgm:t>
    </dgm:pt>
    <dgm:pt modelId="{4565CEEB-93DD-4CCC-A747-642495722394}">
      <dgm:prSet phldrT="[Text]" custT="1"/>
      <dgm:spPr/>
      <dgm:t>
        <a:bodyPr/>
        <a:lstStyle/>
        <a:p>
          <a:r>
            <a:rPr lang="en-GB" sz="1600" b="1" dirty="0"/>
            <a:t>1 hour (20 minute video)</a:t>
          </a:r>
        </a:p>
      </dgm:t>
    </dgm:pt>
    <dgm:pt modelId="{C74C7D96-EFD1-4D65-A4B3-9FC66C80D6C1}" type="parTrans" cxnId="{74F1D0CC-C4DF-4503-B14A-33B4717AAD5E}">
      <dgm:prSet/>
      <dgm:spPr/>
      <dgm:t>
        <a:bodyPr/>
        <a:lstStyle/>
        <a:p>
          <a:endParaRPr lang="en-GB"/>
        </a:p>
      </dgm:t>
    </dgm:pt>
    <dgm:pt modelId="{FD0572E2-CADB-4795-B407-D50DDC0F2202}" type="sibTrans" cxnId="{74F1D0CC-C4DF-4503-B14A-33B4717AAD5E}">
      <dgm:prSet/>
      <dgm:spPr/>
      <dgm:t>
        <a:bodyPr/>
        <a:lstStyle/>
        <a:p>
          <a:endParaRPr lang="en-GB"/>
        </a:p>
      </dgm:t>
    </dgm:pt>
    <dgm:pt modelId="{2A587A25-2DF2-4E69-BCAA-7A918EE47C9D}">
      <dgm:prSet phldrT="[Text]" custT="1"/>
      <dgm:spPr/>
      <dgm:t>
        <a:bodyPr/>
        <a:lstStyle/>
        <a:p>
          <a:r>
            <a:rPr lang="en-GB" sz="1600" b="1"/>
            <a:t>1.5 hours per phase</a:t>
          </a:r>
        </a:p>
      </dgm:t>
    </dgm:pt>
    <dgm:pt modelId="{BDFC0E20-13A7-4715-87C9-775E048A45E4}" type="parTrans" cxnId="{CD250707-0CAA-49D2-8B72-FE665325F12F}">
      <dgm:prSet/>
      <dgm:spPr/>
      <dgm:t>
        <a:bodyPr/>
        <a:lstStyle/>
        <a:p>
          <a:endParaRPr lang="en-GB"/>
        </a:p>
      </dgm:t>
    </dgm:pt>
    <dgm:pt modelId="{8C0623B0-6D93-4ADD-BD63-351F891E3AFD}" type="sibTrans" cxnId="{CD250707-0CAA-49D2-8B72-FE665325F12F}">
      <dgm:prSet/>
      <dgm:spPr/>
      <dgm:t>
        <a:bodyPr/>
        <a:lstStyle/>
        <a:p>
          <a:endParaRPr lang="en-GB"/>
        </a:p>
      </dgm:t>
    </dgm:pt>
    <dgm:pt modelId="{20111A9D-7FE0-484E-AC66-7EA4D1A2CE13}">
      <dgm:prSet phldrT="[Text]" custT="1"/>
      <dgm:spPr/>
      <dgm:t>
        <a:bodyPr/>
        <a:lstStyle/>
        <a:p>
          <a:r>
            <a:rPr lang="en-GB" sz="1600" b="1"/>
            <a:t>1.5 mentoring and curriculum review</a:t>
          </a:r>
        </a:p>
      </dgm:t>
    </dgm:pt>
    <dgm:pt modelId="{8813D71B-BE9B-4377-AE61-7F5B3C3ED8B2}" type="parTrans" cxnId="{36DDC831-762F-4A91-BB04-A69B36FECE78}">
      <dgm:prSet/>
      <dgm:spPr/>
      <dgm:t>
        <a:bodyPr/>
        <a:lstStyle/>
        <a:p>
          <a:endParaRPr lang="en-GB"/>
        </a:p>
      </dgm:t>
    </dgm:pt>
    <dgm:pt modelId="{B80B1D6D-9B86-4457-858A-A7DA5F7A7E89}" type="sibTrans" cxnId="{36DDC831-762F-4A91-BB04-A69B36FECE78}">
      <dgm:prSet/>
      <dgm:spPr/>
      <dgm:t>
        <a:bodyPr/>
        <a:lstStyle/>
        <a:p>
          <a:endParaRPr lang="en-GB"/>
        </a:p>
      </dgm:t>
    </dgm:pt>
    <dgm:pt modelId="{368F67F3-8603-48A5-A183-BCC07D152144}">
      <dgm:prSet phldrT="[Text]" custT="1"/>
      <dgm:spPr/>
      <dgm:t>
        <a:bodyPr/>
        <a:lstStyle/>
        <a:p>
          <a:r>
            <a:rPr lang="en-GB" sz="1600" b="1"/>
            <a:t>10 hours </a:t>
          </a:r>
        </a:p>
      </dgm:t>
    </dgm:pt>
    <dgm:pt modelId="{1F539940-C7FC-4B05-B062-DD9EE6E40450}" type="parTrans" cxnId="{2C05FC3F-2D46-4957-B53C-133CE0CA80A5}">
      <dgm:prSet/>
      <dgm:spPr/>
      <dgm:t>
        <a:bodyPr/>
        <a:lstStyle/>
        <a:p>
          <a:endParaRPr lang="en-GB"/>
        </a:p>
      </dgm:t>
    </dgm:pt>
    <dgm:pt modelId="{66124D0C-B59B-4185-8265-38EDD3CE3E8C}" type="sibTrans" cxnId="{2C05FC3F-2D46-4957-B53C-133CE0CA80A5}">
      <dgm:prSet/>
      <dgm:spPr/>
      <dgm:t>
        <a:bodyPr/>
        <a:lstStyle/>
        <a:p>
          <a:endParaRPr lang="en-GB"/>
        </a:p>
      </dgm:t>
    </dgm:pt>
    <dgm:pt modelId="{C28FA6C9-E26E-4E38-A613-A43368ECF2C2}">
      <dgm:prSet phldrT="[Text]" custT="1"/>
      <dgm:spPr/>
      <dgm:t>
        <a:bodyPr/>
        <a:lstStyle/>
        <a:p>
          <a:r>
            <a:rPr lang="en-GB" sz="1600" b="1"/>
            <a:t>Linked to weekly focus </a:t>
          </a:r>
        </a:p>
      </dgm:t>
    </dgm:pt>
    <dgm:pt modelId="{355C5B12-25EC-4FDD-9FBB-5C8F4916E931}" type="parTrans" cxnId="{EC77FA63-2593-40B3-B015-4304C97C4EE6}">
      <dgm:prSet/>
      <dgm:spPr/>
      <dgm:t>
        <a:bodyPr/>
        <a:lstStyle/>
        <a:p>
          <a:endParaRPr lang="en-GB"/>
        </a:p>
      </dgm:t>
    </dgm:pt>
    <dgm:pt modelId="{54327175-1A2E-407D-85CB-BEA94DBB9FCC}" type="sibTrans" cxnId="{EC77FA63-2593-40B3-B015-4304C97C4EE6}">
      <dgm:prSet/>
      <dgm:spPr/>
      <dgm:t>
        <a:bodyPr/>
        <a:lstStyle/>
        <a:p>
          <a:endParaRPr lang="en-GB"/>
        </a:p>
      </dgm:t>
    </dgm:pt>
    <dgm:pt modelId="{48E9F2E0-9E9B-48E3-98D1-50FA85B9DA40}" type="pres">
      <dgm:prSet presAssocID="{F28B28C5-2F3D-468F-9BA7-EA4C605F5685}" presName="diagram" presStyleCnt="0">
        <dgm:presLayoutVars>
          <dgm:dir/>
          <dgm:resizeHandles val="exact"/>
        </dgm:presLayoutVars>
      </dgm:prSet>
      <dgm:spPr/>
    </dgm:pt>
    <dgm:pt modelId="{CBD6BB0A-50CB-4FD4-8E7A-72599E4770E0}" type="pres">
      <dgm:prSet presAssocID="{463B1BD4-2607-47D6-80FF-6CB865DF684F}" presName="node" presStyleLbl="node1" presStyleIdx="0" presStyleCnt="5">
        <dgm:presLayoutVars>
          <dgm:bulletEnabled val="1"/>
        </dgm:presLayoutVars>
      </dgm:prSet>
      <dgm:spPr/>
    </dgm:pt>
    <dgm:pt modelId="{205702E5-07CB-4B0D-8E93-91B71C79F106}" type="pres">
      <dgm:prSet presAssocID="{6B76884A-CC11-434A-BAE4-FE2369050D44}" presName="sibTrans" presStyleCnt="0"/>
      <dgm:spPr/>
    </dgm:pt>
    <dgm:pt modelId="{150C6A95-01FB-4F0B-88D2-2C63D878163E}" type="pres">
      <dgm:prSet presAssocID="{3D86ED04-05AB-4B36-A112-B6A15572C4F3}" presName="node" presStyleLbl="node1" presStyleIdx="1" presStyleCnt="5">
        <dgm:presLayoutVars>
          <dgm:bulletEnabled val="1"/>
        </dgm:presLayoutVars>
      </dgm:prSet>
      <dgm:spPr/>
    </dgm:pt>
    <dgm:pt modelId="{3DC16A6A-3EA0-4577-AC4A-291AB58C26FA}" type="pres">
      <dgm:prSet presAssocID="{80781332-64A1-46A3-BA06-1B93B2FDC2EF}" presName="sibTrans" presStyleCnt="0"/>
      <dgm:spPr/>
    </dgm:pt>
    <dgm:pt modelId="{7D522A20-16E9-44B3-9716-69E9D1049D9A}" type="pres">
      <dgm:prSet presAssocID="{5708E5FE-514E-4365-A490-AC5C9EFF299D}" presName="node" presStyleLbl="node1" presStyleIdx="2" presStyleCnt="5">
        <dgm:presLayoutVars>
          <dgm:bulletEnabled val="1"/>
        </dgm:presLayoutVars>
      </dgm:prSet>
      <dgm:spPr/>
    </dgm:pt>
    <dgm:pt modelId="{55CC7F96-82EF-4250-BE36-D538E9F09146}" type="pres">
      <dgm:prSet presAssocID="{A50EB3F7-CD48-478E-8550-510FC9375409}" presName="sibTrans" presStyleCnt="0"/>
      <dgm:spPr/>
    </dgm:pt>
    <dgm:pt modelId="{3AC0A6CC-4B8F-4DF3-8D7F-FEE055AFB59D}" type="pres">
      <dgm:prSet presAssocID="{01E41521-C66F-4C2C-9FD3-A196498927AD}" presName="node" presStyleLbl="node1" presStyleIdx="3" presStyleCnt="5">
        <dgm:presLayoutVars>
          <dgm:bulletEnabled val="1"/>
        </dgm:presLayoutVars>
      </dgm:prSet>
      <dgm:spPr/>
    </dgm:pt>
    <dgm:pt modelId="{728B1DF0-C230-4D49-8232-11FA26D448D1}" type="pres">
      <dgm:prSet presAssocID="{D1981C66-7705-4BD5-8167-D2D2A7E45FE1}" presName="sibTrans" presStyleCnt="0"/>
      <dgm:spPr/>
    </dgm:pt>
    <dgm:pt modelId="{CAAAC28B-6DE6-4117-B6A1-68C81335A711}" type="pres">
      <dgm:prSet presAssocID="{76E40210-BBA5-41D8-9604-CDC6FCC49EBA}" presName="node" presStyleLbl="node1" presStyleIdx="4" presStyleCnt="5">
        <dgm:presLayoutVars>
          <dgm:bulletEnabled val="1"/>
        </dgm:presLayoutVars>
      </dgm:prSet>
      <dgm:spPr/>
    </dgm:pt>
  </dgm:ptLst>
  <dgm:cxnLst>
    <dgm:cxn modelId="{CD250707-0CAA-49D2-8B72-FE665325F12F}" srcId="{01E41521-C66F-4C2C-9FD3-A196498927AD}" destId="{2A587A25-2DF2-4E69-BCAA-7A918EE47C9D}" srcOrd="0" destOrd="0" parTransId="{BDFC0E20-13A7-4715-87C9-775E048A45E4}" sibTransId="{8C0623B0-6D93-4ADD-BD63-351F891E3AFD}"/>
    <dgm:cxn modelId="{93EF440A-40E5-420E-B3B2-9DC4BC27B402}" srcId="{9AF168FC-1339-48E8-9C43-E574A7F400C5}" destId="{F07C17F5-1757-4C46-A71D-4EE8745D31ED}" srcOrd="0" destOrd="0" parTransId="{9B998555-0645-4776-88F4-615D7C7CC8D5}" sibTransId="{FE67CA48-3D37-4693-AAF7-F460648578FB}"/>
    <dgm:cxn modelId="{13264E14-B100-48E2-BF5C-CE601549681C}" type="presOf" srcId="{76E40210-BBA5-41D8-9604-CDC6FCC49EBA}" destId="{CAAAC28B-6DE6-4117-B6A1-68C81335A711}" srcOrd="0" destOrd="0" presId="urn:microsoft.com/office/officeart/2005/8/layout/default"/>
    <dgm:cxn modelId="{BAEB8418-EAC6-4A51-989C-DEBFD4D7F0A3}" srcId="{F28B28C5-2F3D-468F-9BA7-EA4C605F5685}" destId="{5708E5FE-514E-4365-A490-AC5C9EFF299D}" srcOrd="2" destOrd="0" parTransId="{A21C418D-DADF-4DE5-9743-429F20DA663B}" sibTransId="{A50EB3F7-CD48-478E-8550-510FC9375409}"/>
    <dgm:cxn modelId="{36DDC831-762F-4A91-BB04-A69B36FECE78}" srcId="{01E41521-C66F-4C2C-9FD3-A196498927AD}" destId="{20111A9D-7FE0-484E-AC66-7EA4D1A2CE13}" srcOrd="1" destOrd="0" parTransId="{8813D71B-BE9B-4377-AE61-7F5B3C3ED8B2}" sibTransId="{B80B1D6D-9B86-4457-858A-A7DA5F7A7E89}"/>
    <dgm:cxn modelId="{5B489F3B-B767-4951-97F1-661746B9B9C5}" type="presOf" srcId="{86C68FFE-68D4-4BD4-AA9E-29C076BC8757}" destId="{150C6A95-01FB-4F0B-88D2-2C63D878163E}" srcOrd="0" destOrd="3" presId="urn:microsoft.com/office/officeart/2005/8/layout/default"/>
    <dgm:cxn modelId="{E70DF63F-CEF0-4971-A8C1-8A81F253C91D}" srcId="{F28B28C5-2F3D-468F-9BA7-EA4C605F5685}" destId="{76E40210-BBA5-41D8-9604-CDC6FCC49EBA}" srcOrd="4" destOrd="0" parTransId="{1A39C1D6-6D1C-420E-A7C4-70B944AF2548}" sibTransId="{43AC8E83-0B30-4CB4-AAF2-FA0BD8F99B77}"/>
    <dgm:cxn modelId="{2C05FC3F-2D46-4957-B53C-133CE0CA80A5}" srcId="{76E40210-BBA5-41D8-9604-CDC6FCC49EBA}" destId="{368F67F3-8603-48A5-A183-BCC07D152144}" srcOrd="0" destOrd="0" parTransId="{1F539940-C7FC-4B05-B062-DD9EE6E40450}" sibTransId="{66124D0C-B59B-4185-8265-38EDD3CE3E8C}"/>
    <dgm:cxn modelId="{8DD10440-CB96-406E-97D2-BFCD694DB708}" type="presOf" srcId="{2A587A25-2DF2-4E69-BCAA-7A918EE47C9D}" destId="{3AC0A6CC-4B8F-4DF3-8D7F-FEE055AFB59D}" srcOrd="0" destOrd="1" presId="urn:microsoft.com/office/officeart/2005/8/layout/default"/>
    <dgm:cxn modelId="{30929062-50E9-4FC6-BA92-ACCDA2E54F18}" type="presOf" srcId="{01E41521-C66F-4C2C-9FD3-A196498927AD}" destId="{3AC0A6CC-4B8F-4DF3-8D7F-FEE055AFB59D}" srcOrd="0" destOrd="0" presId="urn:microsoft.com/office/officeart/2005/8/layout/default"/>
    <dgm:cxn modelId="{EC77FA63-2593-40B3-B015-4304C97C4EE6}" srcId="{76E40210-BBA5-41D8-9604-CDC6FCC49EBA}" destId="{C28FA6C9-E26E-4E38-A613-A43368ECF2C2}" srcOrd="1" destOrd="0" parTransId="{355C5B12-25EC-4FDD-9FBB-5C8F4916E931}" sibTransId="{54327175-1A2E-407D-85CB-BEA94DBB9FCC}"/>
    <dgm:cxn modelId="{E2445D66-3CEB-4DEE-BFBF-CA4A475000C4}" type="presOf" srcId="{F07C17F5-1757-4C46-A71D-4EE8745D31ED}" destId="{150C6A95-01FB-4F0B-88D2-2C63D878163E}" srcOrd="0" destOrd="2" presId="urn:microsoft.com/office/officeart/2005/8/layout/default"/>
    <dgm:cxn modelId="{92B4E250-23E9-411F-A266-2D0EBC77B239}" srcId="{3D86ED04-05AB-4B36-A112-B6A15572C4F3}" destId="{9AF168FC-1339-48E8-9C43-E574A7F400C5}" srcOrd="0" destOrd="0" parTransId="{56C411AA-5B71-4C41-9EC4-C972D16AF291}" sibTransId="{F7323800-4CD8-4909-BFDE-5948CE87D3D9}"/>
    <dgm:cxn modelId="{685AD974-27E0-40DB-A89A-D2667C4B311A}" srcId="{9AF168FC-1339-48E8-9C43-E574A7F400C5}" destId="{86C68FFE-68D4-4BD4-AA9E-29C076BC8757}" srcOrd="1" destOrd="0" parTransId="{776D7883-3A87-4DAB-AF95-2BE99BCFEFFD}" sibTransId="{377BBC99-4FE4-4F42-A985-3614F3E07C96}"/>
    <dgm:cxn modelId="{5C97CC77-E139-4A2A-AFFB-90F3EF57A244}" type="presOf" srcId="{463B1BD4-2607-47D6-80FF-6CB865DF684F}" destId="{CBD6BB0A-50CB-4FD4-8E7A-72599E4770E0}" srcOrd="0" destOrd="0" presId="urn:microsoft.com/office/officeart/2005/8/layout/default"/>
    <dgm:cxn modelId="{F183FC81-100F-4B20-8DED-8CC2FE9CE13C}" srcId="{F28B28C5-2F3D-468F-9BA7-EA4C605F5685}" destId="{463B1BD4-2607-47D6-80FF-6CB865DF684F}" srcOrd="0" destOrd="0" parTransId="{30E0FEA3-4841-4421-B4C9-D5F01436D8C9}" sibTransId="{6B76884A-CC11-434A-BAE4-FE2369050D44}"/>
    <dgm:cxn modelId="{47AD6F86-1EC9-4069-B483-7F7CEFA2A6D4}" type="presOf" srcId="{4565CEEB-93DD-4CCC-A747-642495722394}" destId="{7D522A20-16E9-44B3-9716-69E9D1049D9A}" srcOrd="0" destOrd="1" presId="urn:microsoft.com/office/officeart/2005/8/layout/default"/>
    <dgm:cxn modelId="{3BF3E28D-350B-4EF8-9792-936CD1BFC3C1}" type="presOf" srcId="{F6C972D9-D2D1-4F9D-8D5D-ECA6F05B8289}" destId="{CBD6BB0A-50CB-4FD4-8E7A-72599E4770E0}" srcOrd="0" destOrd="1" presId="urn:microsoft.com/office/officeart/2005/8/layout/default"/>
    <dgm:cxn modelId="{53735B95-DA48-4A44-AC66-7A018BF0948C}" type="presOf" srcId="{9AF168FC-1339-48E8-9C43-E574A7F400C5}" destId="{150C6A95-01FB-4F0B-88D2-2C63D878163E}" srcOrd="0" destOrd="1" presId="urn:microsoft.com/office/officeart/2005/8/layout/default"/>
    <dgm:cxn modelId="{2CE98F96-0873-4F4A-8BB4-687DA40990AF}" type="presOf" srcId="{3D86ED04-05AB-4B36-A112-B6A15572C4F3}" destId="{150C6A95-01FB-4F0B-88D2-2C63D878163E}" srcOrd="0" destOrd="0" presId="urn:microsoft.com/office/officeart/2005/8/layout/default"/>
    <dgm:cxn modelId="{F25252AB-4021-468D-80B5-3BBF609CA8AC}" srcId="{F28B28C5-2F3D-468F-9BA7-EA4C605F5685}" destId="{01E41521-C66F-4C2C-9FD3-A196498927AD}" srcOrd="3" destOrd="0" parTransId="{823080FA-3BC4-4124-9E6E-627C9F30FF44}" sibTransId="{D1981C66-7705-4BD5-8167-D2D2A7E45FE1}"/>
    <dgm:cxn modelId="{7BD810AE-C50B-42EB-9662-F95CE08BB5F1}" srcId="{463B1BD4-2607-47D6-80FF-6CB865DF684F}" destId="{F6C972D9-D2D1-4F9D-8D5D-ECA6F05B8289}" srcOrd="0" destOrd="0" parTransId="{FED126CD-A8C9-453F-B8FA-3F7C37880520}" sibTransId="{724BAEDA-B30D-414C-9165-72A809BE7613}"/>
    <dgm:cxn modelId="{883EB1B7-0023-4B4B-97ED-5775106753AC}" type="presOf" srcId="{5708E5FE-514E-4365-A490-AC5C9EFF299D}" destId="{7D522A20-16E9-44B3-9716-69E9D1049D9A}" srcOrd="0" destOrd="0" presId="urn:microsoft.com/office/officeart/2005/8/layout/default"/>
    <dgm:cxn modelId="{0C9E9CBD-E611-435B-80D6-26601E81947E}" type="presOf" srcId="{20111A9D-7FE0-484E-AC66-7EA4D1A2CE13}" destId="{3AC0A6CC-4B8F-4DF3-8D7F-FEE055AFB59D}" srcOrd="0" destOrd="2" presId="urn:microsoft.com/office/officeart/2005/8/layout/default"/>
    <dgm:cxn modelId="{554CDFC5-132B-4006-B00C-B368D6D6B7C1}" srcId="{F28B28C5-2F3D-468F-9BA7-EA4C605F5685}" destId="{3D86ED04-05AB-4B36-A112-B6A15572C4F3}" srcOrd="1" destOrd="0" parTransId="{7D39A640-3BED-461F-BAFC-6FAE8BE4615B}" sibTransId="{80781332-64A1-46A3-BA06-1B93B2FDC2EF}"/>
    <dgm:cxn modelId="{6E56F8C5-558A-4901-833D-6BB80947E4D7}" type="presOf" srcId="{C28FA6C9-E26E-4E38-A613-A43368ECF2C2}" destId="{CAAAC28B-6DE6-4117-B6A1-68C81335A711}" srcOrd="0" destOrd="2" presId="urn:microsoft.com/office/officeart/2005/8/layout/default"/>
    <dgm:cxn modelId="{74F1D0CC-C4DF-4503-B14A-33B4717AAD5E}" srcId="{5708E5FE-514E-4365-A490-AC5C9EFF299D}" destId="{4565CEEB-93DD-4CCC-A747-642495722394}" srcOrd="0" destOrd="0" parTransId="{C74C7D96-EFD1-4D65-A4B3-9FC66C80D6C1}" sibTransId="{FD0572E2-CADB-4795-B407-D50DDC0F2202}"/>
    <dgm:cxn modelId="{80D378D7-7C02-4682-94F5-42BC92D09DD6}" type="presOf" srcId="{368F67F3-8603-48A5-A183-BCC07D152144}" destId="{CAAAC28B-6DE6-4117-B6A1-68C81335A711}" srcOrd="0" destOrd="1" presId="urn:microsoft.com/office/officeart/2005/8/layout/default"/>
    <dgm:cxn modelId="{2BA76DF2-66E5-4025-8878-7903EB9DDC53}" type="presOf" srcId="{F28B28C5-2F3D-468F-9BA7-EA4C605F5685}" destId="{48E9F2E0-9E9B-48E3-98D1-50FA85B9DA40}" srcOrd="0" destOrd="0" presId="urn:microsoft.com/office/officeart/2005/8/layout/default"/>
    <dgm:cxn modelId="{9498AF62-A50E-4BED-A7D1-87BBD78D744D}" type="presParOf" srcId="{48E9F2E0-9E9B-48E3-98D1-50FA85B9DA40}" destId="{CBD6BB0A-50CB-4FD4-8E7A-72599E4770E0}" srcOrd="0" destOrd="0" presId="urn:microsoft.com/office/officeart/2005/8/layout/default"/>
    <dgm:cxn modelId="{897CB70D-64F4-4C6A-B71B-0915FAB3D5A5}" type="presParOf" srcId="{48E9F2E0-9E9B-48E3-98D1-50FA85B9DA40}" destId="{205702E5-07CB-4B0D-8E93-91B71C79F106}" srcOrd="1" destOrd="0" presId="urn:microsoft.com/office/officeart/2005/8/layout/default"/>
    <dgm:cxn modelId="{69492824-7D05-4B12-BEE8-45C84AC24D43}" type="presParOf" srcId="{48E9F2E0-9E9B-48E3-98D1-50FA85B9DA40}" destId="{150C6A95-01FB-4F0B-88D2-2C63D878163E}" srcOrd="2" destOrd="0" presId="urn:microsoft.com/office/officeart/2005/8/layout/default"/>
    <dgm:cxn modelId="{CDCEA16D-7D42-426E-ABC5-8BEE4FD2AFE4}" type="presParOf" srcId="{48E9F2E0-9E9B-48E3-98D1-50FA85B9DA40}" destId="{3DC16A6A-3EA0-4577-AC4A-291AB58C26FA}" srcOrd="3" destOrd="0" presId="urn:microsoft.com/office/officeart/2005/8/layout/default"/>
    <dgm:cxn modelId="{2613EBBE-07E6-4C2D-ACA7-D90F81ED0852}" type="presParOf" srcId="{48E9F2E0-9E9B-48E3-98D1-50FA85B9DA40}" destId="{7D522A20-16E9-44B3-9716-69E9D1049D9A}" srcOrd="4" destOrd="0" presId="urn:microsoft.com/office/officeart/2005/8/layout/default"/>
    <dgm:cxn modelId="{0AEC92EE-24ED-4B19-AB42-D40EFA27B7B3}" type="presParOf" srcId="{48E9F2E0-9E9B-48E3-98D1-50FA85B9DA40}" destId="{55CC7F96-82EF-4250-BE36-D538E9F09146}" srcOrd="5" destOrd="0" presId="urn:microsoft.com/office/officeart/2005/8/layout/default"/>
    <dgm:cxn modelId="{83072303-E9BD-44C5-969D-985C1D06C502}" type="presParOf" srcId="{48E9F2E0-9E9B-48E3-98D1-50FA85B9DA40}" destId="{3AC0A6CC-4B8F-4DF3-8D7F-FEE055AFB59D}" srcOrd="6" destOrd="0" presId="urn:microsoft.com/office/officeart/2005/8/layout/default"/>
    <dgm:cxn modelId="{4585D161-79B2-452B-B9E3-7CB42FC04999}" type="presParOf" srcId="{48E9F2E0-9E9B-48E3-98D1-50FA85B9DA40}" destId="{728B1DF0-C230-4D49-8232-11FA26D448D1}" srcOrd="7" destOrd="0" presId="urn:microsoft.com/office/officeart/2005/8/layout/default"/>
    <dgm:cxn modelId="{A52BA267-EFC0-4928-8DB3-1CDC33AEC8E1}" type="presParOf" srcId="{48E9F2E0-9E9B-48E3-98D1-50FA85B9DA40}" destId="{CAAAC28B-6DE6-4117-B6A1-68C81335A71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38B516-6661-42F4-94E7-62D5B6AD954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GB"/>
        </a:p>
      </dgm:t>
    </dgm:pt>
    <dgm:pt modelId="{2B568188-A8B1-4005-BE64-227A173F1F2D}">
      <dgm:prSet phldrT="[Text]"/>
      <dgm:spPr/>
      <dgm:t>
        <a:bodyPr/>
        <a:lstStyle/>
        <a:p>
          <a:r>
            <a:rPr lang="en-GB" dirty="0"/>
            <a:t>Noticing </a:t>
          </a:r>
        </a:p>
      </dgm:t>
    </dgm:pt>
    <dgm:pt modelId="{45157197-3F44-4B18-8AB6-7DB99F3F9F81}" type="parTrans" cxnId="{7F7B539B-1A21-43E0-9B88-F6BAC9D4ACAE}">
      <dgm:prSet/>
      <dgm:spPr/>
      <dgm:t>
        <a:bodyPr/>
        <a:lstStyle/>
        <a:p>
          <a:endParaRPr lang="en-GB"/>
        </a:p>
      </dgm:t>
    </dgm:pt>
    <dgm:pt modelId="{F4CDCCB0-7205-4F84-A6D0-EFDF60110F5A}" type="sibTrans" cxnId="{7F7B539B-1A21-43E0-9B88-F6BAC9D4ACAE}">
      <dgm:prSet/>
      <dgm:spPr/>
      <dgm:t>
        <a:bodyPr/>
        <a:lstStyle/>
        <a:p>
          <a:endParaRPr lang="en-GB"/>
        </a:p>
      </dgm:t>
    </dgm:pt>
    <dgm:pt modelId="{921C29E3-051B-4BC1-BF93-1EEB3573FBFB}">
      <dgm:prSet phldrT="[Text]" custT="1"/>
      <dgm:spPr/>
      <dgm:t>
        <a:bodyPr/>
        <a:lstStyle/>
        <a:p>
          <a:r>
            <a:rPr lang="en-GB" sz="1400" dirty="0"/>
            <a:t>Deliberative and intentional</a:t>
          </a:r>
        </a:p>
      </dgm:t>
    </dgm:pt>
    <dgm:pt modelId="{8703D00F-8E97-430D-9972-5EDA2693A72E}" type="parTrans" cxnId="{04ED9AB8-8E88-4F98-A306-7D7D600348A5}">
      <dgm:prSet/>
      <dgm:spPr/>
      <dgm:t>
        <a:bodyPr/>
        <a:lstStyle/>
        <a:p>
          <a:endParaRPr lang="en-GB"/>
        </a:p>
      </dgm:t>
    </dgm:pt>
    <dgm:pt modelId="{A744BF2D-A799-4D3E-A19D-E1271FFA7F3E}" type="sibTrans" cxnId="{04ED9AB8-8E88-4F98-A306-7D7D600348A5}">
      <dgm:prSet/>
      <dgm:spPr/>
      <dgm:t>
        <a:bodyPr/>
        <a:lstStyle/>
        <a:p>
          <a:endParaRPr lang="en-GB"/>
        </a:p>
      </dgm:t>
    </dgm:pt>
    <dgm:pt modelId="{15203612-FF65-416D-8EC0-56509A4054EE}">
      <dgm:prSet phldrT="[Text]"/>
      <dgm:spPr/>
      <dgm:t>
        <a:bodyPr/>
        <a:lstStyle/>
        <a:p>
          <a:r>
            <a:rPr lang="en-GB" dirty="0"/>
            <a:t>Interpretation</a:t>
          </a:r>
        </a:p>
      </dgm:t>
    </dgm:pt>
    <dgm:pt modelId="{3C78B36B-553E-4057-B708-E35A33E1AD9F}" type="parTrans" cxnId="{52DCD8CB-B934-471D-BDAF-434655EA59CA}">
      <dgm:prSet/>
      <dgm:spPr/>
      <dgm:t>
        <a:bodyPr/>
        <a:lstStyle/>
        <a:p>
          <a:endParaRPr lang="en-GB"/>
        </a:p>
      </dgm:t>
    </dgm:pt>
    <dgm:pt modelId="{ABA6FF57-4308-45E6-93E0-E2623488A9AF}" type="sibTrans" cxnId="{52DCD8CB-B934-471D-BDAF-434655EA59CA}">
      <dgm:prSet/>
      <dgm:spPr/>
      <dgm:t>
        <a:bodyPr/>
        <a:lstStyle/>
        <a:p>
          <a:endParaRPr lang="en-GB"/>
        </a:p>
      </dgm:t>
    </dgm:pt>
    <dgm:pt modelId="{11404E7D-29E0-4527-956C-AE84B14C78CA}">
      <dgm:prSet phldrT="[Text]" custT="1"/>
      <dgm:spPr/>
      <dgm:t>
        <a:bodyPr/>
        <a:lstStyle/>
        <a:p>
          <a:r>
            <a:rPr lang="en-GB" sz="1400" dirty="0"/>
            <a:t>Deconstruct and analyse</a:t>
          </a:r>
        </a:p>
      </dgm:t>
    </dgm:pt>
    <dgm:pt modelId="{B24ED147-FCAB-496A-971F-5946AF6E24A1}" type="parTrans" cxnId="{CC482C68-A3D7-45F3-B454-EB9629BF8A85}">
      <dgm:prSet/>
      <dgm:spPr/>
      <dgm:t>
        <a:bodyPr/>
        <a:lstStyle/>
        <a:p>
          <a:endParaRPr lang="en-GB"/>
        </a:p>
      </dgm:t>
    </dgm:pt>
    <dgm:pt modelId="{4402B0CD-A090-41AC-A561-70D9181E96B9}" type="sibTrans" cxnId="{CC482C68-A3D7-45F3-B454-EB9629BF8A85}">
      <dgm:prSet/>
      <dgm:spPr/>
      <dgm:t>
        <a:bodyPr/>
        <a:lstStyle/>
        <a:p>
          <a:endParaRPr lang="en-GB"/>
        </a:p>
      </dgm:t>
    </dgm:pt>
    <dgm:pt modelId="{4933492F-B2A1-4285-A34F-727BF3BE77C4}">
      <dgm:prSet phldrT="[Text]"/>
      <dgm:spPr/>
      <dgm:t>
        <a:bodyPr/>
        <a:lstStyle/>
        <a:p>
          <a:r>
            <a:rPr lang="en-GB" dirty="0"/>
            <a:t>Response</a:t>
          </a:r>
        </a:p>
      </dgm:t>
    </dgm:pt>
    <dgm:pt modelId="{E55AA09F-8FE4-4806-B361-FC3C3435159B}" type="parTrans" cxnId="{61CCE728-4A87-41AF-8DA3-F1930708294D}">
      <dgm:prSet/>
      <dgm:spPr/>
      <dgm:t>
        <a:bodyPr/>
        <a:lstStyle/>
        <a:p>
          <a:endParaRPr lang="en-GB"/>
        </a:p>
      </dgm:t>
    </dgm:pt>
    <dgm:pt modelId="{70094A0A-7ECA-4DCA-85D6-EB9F6FF3C2DC}" type="sibTrans" cxnId="{61CCE728-4A87-41AF-8DA3-F1930708294D}">
      <dgm:prSet/>
      <dgm:spPr/>
      <dgm:t>
        <a:bodyPr/>
        <a:lstStyle/>
        <a:p>
          <a:endParaRPr lang="en-GB"/>
        </a:p>
      </dgm:t>
    </dgm:pt>
    <dgm:pt modelId="{E43705C8-4C3F-46BA-B5DF-645B4B478E33}">
      <dgm:prSet phldrT="[Text]" custT="1"/>
      <dgm:spPr/>
      <dgm:t>
        <a:bodyPr/>
        <a:lstStyle/>
        <a:p>
          <a:r>
            <a:rPr lang="en-GB" sz="1400" dirty="0"/>
            <a:t>Decide on appropriate action based on interpretation</a:t>
          </a:r>
        </a:p>
      </dgm:t>
    </dgm:pt>
    <dgm:pt modelId="{A12D703F-F044-462D-83A7-2DD344A70B66}" type="parTrans" cxnId="{0233D5E2-A952-484C-86C0-DDA2321950F3}">
      <dgm:prSet/>
      <dgm:spPr/>
      <dgm:t>
        <a:bodyPr/>
        <a:lstStyle/>
        <a:p>
          <a:endParaRPr lang="en-GB"/>
        </a:p>
      </dgm:t>
    </dgm:pt>
    <dgm:pt modelId="{8BF86628-82E2-40F8-83F5-2848BD14D3E9}" type="sibTrans" cxnId="{0233D5E2-A952-484C-86C0-DDA2321950F3}">
      <dgm:prSet/>
      <dgm:spPr/>
      <dgm:t>
        <a:bodyPr/>
        <a:lstStyle/>
        <a:p>
          <a:endParaRPr lang="en-GB"/>
        </a:p>
      </dgm:t>
    </dgm:pt>
    <dgm:pt modelId="{252A6B23-EC94-4DEE-B9A2-191EFC606551}">
      <dgm:prSet phldrT="[Text]" custT="1"/>
      <dgm:spPr/>
      <dgm:t>
        <a:bodyPr/>
        <a:lstStyle/>
        <a:p>
          <a:r>
            <a:rPr lang="en-GB" sz="1400" dirty="0"/>
            <a:t>Principles and concepts in teaching used to interpret</a:t>
          </a:r>
        </a:p>
      </dgm:t>
    </dgm:pt>
    <dgm:pt modelId="{CD7860BF-6B6C-46BD-89C8-59A795863F18}" type="parTrans" cxnId="{62EE82AC-0620-486B-93AC-9D7CCC04434D}">
      <dgm:prSet/>
      <dgm:spPr/>
      <dgm:t>
        <a:bodyPr/>
        <a:lstStyle/>
        <a:p>
          <a:endParaRPr lang="en-GB"/>
        </a:p>
      </dgm:t>
    </dgm:pt>
    <dgm:pt modelId="{8FE0DA8C-4D41-49A0-898C-B6F0B9E656A6}" type="sibTrans" cxnId="{62EE82AC-0620-486B-93AC-9D7CCC04434D}">
      <dgm:prSet/>
      <dgm:spPr/>
      <dgm:t>
        <a:bodyPr/>
        <a:lstStyle/>
        <a:p>
          <a:endParaRPr lang="en-GB"/>
        </a:p>
      </dgm:t>
    </dgm:pt>
    <dgm:pt modelId="{284F2624-693A-47E4-B340-7A5F388571AE}">
      <dgm:prSet phldrT="[Text]" custT="1"/>
      <dgm:spPr/>
      <dgm:t>
        <a:bodyPr/>
        <a:lstStyle/>
        <a:p>
          <a:r>
            <a:rPr lang="en-GB" sz="1400" dirty="0"/>
            <a:t>Focused and prepared for</a:t>
          </a:r>
        </a:p>
      </dgm:t>
    </dgm:pt>
    <dgm:pt modelId="{01CD1682-A55C-40DA-964F-6120C47666E8}" type="parTrans" cxnId="{9C814538-496D-464D-A8AD-6E354EA6CE85}">
      <dgm:prSet/>
      <dgm:spPr/>
      <dgm:t>
        <a:bodyPr/>
        <a:lstStyle/>
        <a:p>
          <a:endParaRPr lang="en-GB"/>
        </a:p>
      </dgm:t>
    </dgm:pt>
    <dgm:pt modelId="{5170CF96-BBFC-4D36-B9A9-8984B08C2304}" type="sibTrans" cxnId="{9C814538-496D-464D-A8AD-6E354EA6CE85}">
      <dgm:prSet/>
      <dgm:spPr/>
      <dgm:t>
        <a:bodyPr/>
        <a:lstStyle/>
        <a:p>
          <a:endParaRPr lang="en-GB"/>
        </a:p>
      </dgm:t>
    </dgm:pt>
    <dgm:pt modelId="{81EDEAF0-FB41-482B-91E0-34D53D9246CA}">
      <dgm:prSet phldrT="[Text]" custT="1"/>
      <dgm:spPr/>
      <dgm:t>
        <a:bodyPr/>
        <a:lstStyle/>
        <a:p>
          <a:r>
            <a:rPr lang="en-GB" sz="1400" dirty="0"/>
            <a:t>Based on principles, ideas and values of teaching.</a:t>
          </a:r>
        </a:p>
      </dgm:t>
    </dgm:pt>
    <dgm:pt modelId="{A1EBC01E-63AD-4EE4-A9BA-01C5605A0C3C}" type="parTrans" cxnId="{9AD202A0-F118-48D6-808D-74E8093491D7}">
      <dgm:prSet/>
      <dgm:spPr/>
      <dgm:t>
        <a:bodyPr/>
        <a:lstStyle/>
        <a:p>
          <a:endParaRPr lang="en-GB"/>
        </a:p>
      </dgm:t>
    </dgm:pt>
    <dgm:pt modelId="{19D1C56A-FC27-47A3-BBC5-09CB1EC85175}" type="sibTrans" cxnId="{9AD202A0-F118-48D6-808D-74E8093491D7}">
      <dgm:prSet/>
      <dgm:spPr/>
      <dgm:t>
        <a:bodyPr/>
        <a:lstStyle/>
        <a:p>
          <a:endParaRPr lang="en-GB"/>
        </a:p>
      </dgm:t>
    </dgm:pt>
    <dgm:pt modelId="{A914286A-C203-41FC-B177-89249A2432B5}">
      <dgm:prSet phldrT="[Text]" custT="1"/>
      <dgm:spPr/>
      <dgm:t>
        <a:bodyPr/>
        <a:lstStyle/>
        <a:p>
          <a:r>
            <a:rPr lang="en-GB" sz="1400" dirty="0"/>
            <a:t>Appropriateness of action determined in reference to teaching ideals, values, purposes. </a:t>
          </a:r>
        </a:p>
      </dgm:t>
    </dgm:pt>
    <dgm:pt modelId="{1B4E793F-6803-42BA-8F9A-5632F9256EF7}" type="parTrans" cxnId="{DF1585C6-D764-4379-904B-A811F1CC3ECF}">
      <dgm:prSet/>
      <dgm:spPr/>
      <dgm:t>
        <a:bodyPr/>
        <a:lstStyle/>
        <a:p>
          <a:endParaRPr lang="en-GB"/>
        </a:p>
      </dgm:t>
    </dgm:pt>
    <dgm:pt modelId="{EDA0BBBD-A2C4-404D-834A-94D4D6786D1C}" type="sibTrans" cxnId="{DF1585C6-D764-4379-904B-A811F1CC3ECF}">
      <dgm:prSet/>
      <dgm:spPr/>
      <dgm:t>
        <a:bodyPr/>
        <a:lstStyle/>
        <a:p>
          <a:endParaRPr lang="en-GB"/>
        </a:p>
      </dgm:t>
    </dgm:pt>
    <dgm:pt modelId="{1195B0FB-9A88-4BC3-85C8-B0A67D69A5F7}">
      <dgm:prSet phldrT="[Text]" custT="1"/>
      <dgm:spPr/>
      <dgm:t>
        <a:bodyPr/>
        <a:lstStyle/>
        <a:p>
          <a:r>
            <a:rPr lang="en-GB" sz="1400" dirty="0" err="1"/>
            <a:t>Eg.</a:t>
          </a:r>
          <a:r>
            <a:rPr lang="en-GB" sz="1400" dirty="0"/>
            <a:t> Principles and theories of learning </a:t>
          </a:r>
        </a:p>
      </dgm:t>
    </dgm:pt>
    <dgm:pt modelId="{20072C3C-AB65-4FF4-86FD-8724226BBE3E}" type="parTrans" cxnId="{79814E09-E280-4461-A215-E525839D072F}">
      <dgm:prSet/>
      <dgm:spPr/>
      <dgm:t>
        <a:bodyPr/>
        <a:lstStyle/>
        <a:p>
          <a:endParaRPr lang="en-GB"/>
        </a:p>
      </dgm:t>
    </dgm:pt>
    <dgm:pt modelId="{FFD1EA1C-E82A-4ADC-97B9-18897C023A67}" type="sibTrans" cxnId="{79814E09-E280-4461-A215-E525839D072F}">
      <dgm:prSet/>
      <dgm:spPr/>
      <dgm:t>
        <a:bodyPr/>
        <a:lstStyle/>
        <a:p>
          <a:endParaRPr lang="en-GB"/>
        </a:p>
      </dgm:t>
    </dgm:pt>
    <dgm:pt modelId="{DE6DBFF2-839D-4416-9C9F-6C5706EB5F41}" type="pres">
      <dgm:prSet presAssocID="{C838B516-6661-42F4-94E7-62D5B6AD9542}" presName="rootnode" presStyleCnt="0">
        <dgm:presLayoutVars>
          <dgm:chMax/>
          <dgm:chPref/>
          <dgm:dir/>
          <dgm:animLvl val="lvl"/>
        </dgm:presLayoutVars>
      </dgm:prSet>
      <dgm:spPr/>
    </dgm:pt>
    <dgm:pt modelId="{062F767B-5387-45C9-A992-0272F7F3DCCC}" type="pres">
      <dgm:prSet presAssocID="{2B568188-A8B1-4005-BE64-227A173F1F2D}" presName="composite" presStyleCnt="0"/>
      <dgm:spPr/>
    </dgm:pt>
    <dgm:pt modelId="{E1DA50BC-5BC9-46BA-AF3F-0F826F8BCB18}" type="pres">
      <dgm:prSet presAssocID="{2B568188-A8B1-4005-BE64-227A173F1F2D}" presName="bentUpArrow1" presStyleLbl="alignImgPlace1" presStyleIdx="0" presStyleCnt="2"/>
      <dgm:spPr/>
    </dgm:pt>
    <dgm:pt modelId="{7E258814-6257-4FD6-A70B-6D1C87C8E805}" type="pres">
      <dgm:prSet presAssocID="{2B568188-A8B1-4005-BE64-227A173F1F2D}" presName="ParentText" presStyleLbl="node1" presStyleIdx="0" presStyleCnt="3">
        <dgm:presLayoutVars>
          <dgm:chMax val="1"/>
          <dgm:chPref val="1"/>
          <dgm:bulletEnabled val="1"/>
        </dgm:presLayoutVars>
      </dgm:prSet>
      <dgm:spPr/>
    </dgm:pt>
    <dgm:pt modelId="{35342AFD-F7B0-4366-8625-E7150AECD5D7}" type="pres">
      <dgm:prSet presAssocID="{2B568188-A8B1-4005-BE64-227A173F1F2D}" presName="ChildText" presStyleLbl="revTx" presStyleIdx="0" presStyleCnt="3" custScaleX="157368" custLinFactNeighborX="41658" custLinFactNeighborY="-3881">
        <dgm:presLayoutVars>
          <dgm:chMax val="0"/>
          <dgm:chPref val="0"/>
          <dgm:bulletEnabled val="1"/>
        </dgm:presLayoutVars>
      </dgm:prSet>
      <dgm:spPr/>
    </dgm:pt>
    <dgm:pt modelId="{EBC529ED-BD32-481B-88E4-9861D10648F8}" type="pres">
      <dgm:prSet presAssocID="{F4CDCCB0-7205-4F84-A6D0-EFDF60110F5A}" presName="sibTrans" presStyleCnt="0"/>
      <dgm:spPr/>
    </dgm:pt>
    <dgm:pt modelId="{FC8FB4C7-5A91-4EA2-AC34-980E74850842}" type="pres">
      <dgm:prSet presAssocID="{15203612-FF65-416D-8EC0-56509A4054EE}" presName="composite" presStyleCnt="0"/>
      <dgm:spPr/>
    </dgm:pt>
    <dgm:pt modelId="{63F4F912-F27C-4725-ADD6-C92249F78546}" type="pres">
      <dgm:prSet presAssocID="{15203612-FF65-416D-8EC0-56509A4054EE}" presName="bentUpArrow1" presStyleLbl="alignImgPlace1" presStyleIdx="1" presStyleCnt="2"/>
      <dgm:spPr/>
    </dgm:pt>
    <dgm:pt modelId="{B56FFEBE-53A1-4D9B-BDD9-61A34E707EAA}" type="pres">
      <dgm:prSet presAssocID="{15203612-FF65-416D-8EC0-56509A4054EE}" presName="ParentText" presStyleLbl="node1" presStyleIdx="1" presStyleCnt="3">
        <dgm:presLayoutVars>
          <dgm:chMax val="1"/>
          <dgm:chPref val="1"/>
          <dgm:bulletEnabled val="1"/>
        </dgm:presLayoutVars>
      </dgm:prSet>
      <dgm:spPr/>
    </dgm:pt>
    <dgm:pt modelId="{5C1625F7-C99B-4DDD-97E2-91735C3C5E56}" type="pres">
      <dgm:prSet presAssocID="{15203612-FF65-416D-8EC0-56509A4054EE}" presName="ChildText" presStyleLbl="revTx" presStyleIdx="1" presStyleCnt="3" custScaleX="157933" custLinFactNeighborX="35017" custLinFactNeighborY="-6985">
        <dgm:presLayoutVars>
          <dgm:chMax val="0"/>
          <dgm:chPref val="0"/>
          <dgm:bulletEnabled val="1"/>
        </dgm:presLayoutVars>
      </dgm:prSet>
      <dgm:spPr/>
    </dgm:pt>
    <dgm:pt modelId="{96D94C56-9AD4-4DBD-AF0B-5C88A24ECE50}" type="pres">
      <dgm:prSet presAssocID="{ABA6FF57-4308-45E6-93E0-E2623488A9AF}" presName="sibTrans" presStyleCnt="0"/>
      <dgm:spPr/>
    </dgm:pt>
    <dgm:pt modelId="{A4DA034F-6917-4A08-AE4E-627FD9BE3C82}" type="pres">
      <dgm:prSet presAssocID="{4933492F-B2A1-4285-A34F-727BF3BE77C4}" presName="composite" presStyleCnt="0"/>
      <dgm:spPr/>
    </dgm:pt>
    <dgm:pt modelId="{CB560ED5-6CB5-4670-9692-AF0C370178FD}" type="pres">
      <dgm:prSet presAssocID="{4933492F-B2A1-4285-A34F-727BF3BE77C4}" presName="ParentText" presStyleLbl="node1" presStyleIdx="2" presStyleCnt="3" custLinFactNeighborX="-8855" custLinFactNeighborY="-1205">
        <dgm:presLayoutVars>
          <dgm:chMax val="1"/>
          <dgm:chPref val="1"/>
          <dgm:bulletEnabled val="1"/>
        </dgm:presLayoutVars>
      </dgm:prSet>
      <dgm:spPr/>
    </dgm:pt>
    <dgm:pt modelId="{AE49DD61-84CB-4765-9F2A-31C817771BE2}" type="pres">
      <dgm:prSet presAssocID="{4933492F-B2A1-4285-A34F-727BF3BE77C4}" presName="FinalChildText" presStyleLbl="revTx" presStyleIdx="2" presStyleCnt="3" custScaleX="124799" custLinFactNeighborX="12406" custLinFactNeighborY="-68">
        <dgm:presLayoutVars>
          <dgm:chMax val="0"/>
          <dgm:chPref val="0"/>
          <dgm:bulletEnabled val="1"/>
        </dgm:presLayoutVars>
      </dgm:prSet>
      <dgm:spPr/>
    </dgm:pt>
  </dgm:ptLst>
  <dgm:cxnLst>
    <dgm:cxn modelId="{C70FF808-3C63-4920-9828-1738DB21840D}" type="presOf" srcId="{E43705C8-4C3F-46BA-B5DF-645B4B478E33}" destId="{AE49DD61-84CB-4765-9F2A-31C817771BE2}" srcOrd="0" destOrd="0" presId="urn:microsoft.com/office/officeart/2005/8/layout/StepDownProcess"/>
    <dgm:cxn modelId="{79814E09-E280-4461-A215-E525839D072F}" srcId="{15203612-FF65-416D-8EC0-56509A4054EE}" destId="{1195B0FB-9A88-4BC3-85C8-B0A67D69A5F7}" srcOrd="2" destOrd="0" parTransId="{20072C3C-AB65-4FF4-86FD-8724226BBE3E}" sibTransId="{FFD1EA1C-E82A-4ADC-97B9-18897C023A67}"/>
    <dgm:cxn modelId="{1FF0BD12-BC0E-4980-BEC1-467C759A6339}" type="presOf" srcId="{2B568188-A8B1-4005-BE64-227A173F1F2D}" destId="{7E258814-6257-4FD6-A70B-6D1C87C8E805}" srcOrd="0" destOrd="0" presId="urn:microsoft.com/office/officeart/2005/8/layout/StepDownProcess"/>
    <dgm:cxn modelId="{61CCE728-4A87-41AF-8DA3-F1930708294D}" srcId="{C838B516-6661-42F4-94E7-62D5B6AD9542}" destId="{4933492F-B2A1-4285-A34F-727BF3BE77C4}" srcOrd="2" destOrd="0" parTransId="{E55AA09F-8FE4-4806-B361-FC3C3435159B}" sibTransId="{70094A0A-7ECA-4DCA-85D6-EB9F6FF3C2DC}"/>
    <dgm:cxn modelId="{9C814538-496D-464D-A8AD-6E354EA6CE85}" srcId="{2B568188-A8B1-4005-BE64-227A173F1F2D}" destId="{284F2624-693A-47E4-B340-7A5F388571AE}" srcOrd="1" destOrd="0" parTransId="{01CD1682-A55C-40DA-964F-6120C47666E8}" sibTransId="{5170CF96-BBFC-4D36-B9A9-8984B08C2304}"/>
    <dgm:cxn modelId="{15478247-0034-447C-AEA0-D6252B0FADB5}" type="presOf" srcId="{4933492F-B2A1-4285-A34F-727BF3BE77C4}" destId="{CB560ED5-6CB5-4670-9692-AF0C370178FD}" srcOrd="0" destOrd="0" presId="urn:microsoft.com/office/officeart/2005/8/layout/StepDownProcess"/>
    <dgm:cxn modelId="{CC482C68-A3D7-45F3-B454-EB9629BF8A85}" srcId="{15203612-FF65-416D-8EC0-56509A4054EE}" destId="{11404E7D-29E0-4527-956C-AE84B14C78CA}" srcOrd="0" destOrd="0" parTransId="{B24ED147-FCAB-496A-971F-5946AF6E24A1}" sibTransId="{4402B0CD-A090-41AC-A561-70D9181E96B9}"/>
    <dgm:cxn modelId="{BBC9F448-3662-4855-8155-15150EEAD4C8}" type="presOf" srcId="{252A6B23-EC94-4DEE-B9A2-191EFC606551}" destId="{5C1625F7-C99B-4DDD-97E2-91735C3C5E56}" srcOrd="0" destOrd="1" presId="urn:microsoft.com/office/officeart/2005/8/layout/StepDownProcess"/>
    <dgm:cxn modelId="{580FE64C-DEB0-4C9C-A102-A47705FE0A48}" type="presOf" srcId="{15203612-FF65-416D-8EC0-56509A4054EE}" destId="{B56FFEBE-53A1-4D9B-BDD9-61A34E707EAA}" srcOrd="0" destOrd="0" presId="urn:microsoft.com/office/officeart/2005/8/layout/StepDownProcess"/>
    <dgm:cxn modelId="{5CF85496-91A9-4923-BFD1-014ECDA82B10}" type="presOf" srcId="{C838B516-6661-42F4-94E7-62D5B6AD9542}" destId="{DE6DBFF2-839D-4416-9C9F-6C5706EB5F41}" srcOrd="0" destOrd="0" presId="urn:microsoft.com/office/officeart/2005/8/layout/StepDownProcess"/>
    <dgm:cxn modelId="{DB22E698-1FC6-4A56-8A8D-1DCA8E8EF9E0}" type="presOf" srcId="{921C29E3-051B-4BC1-BF93-1EEB3573FBFB}" destId="{35342AFD-F7B0-4366-8625-E7150AECD5D7}" srcOrd="0" destOrd="0" presId="urn:microsoft.com/office/officeart/2005/8/layout/StepDownProcess"/>
    <dgm:cxn modelId="{7F7B539B-1A21-43E0-9B88-F6BAC9D4ACAE}" srcId="{C838B516-6661-42F4-94E7-62D5B6AD9542}" destId="{2B568188-A8B1-4005-BE64-227A173F1F2D}" srcOrd="0" destOrd="0" parTransId="{45157197-3F44-4B18-8AB6-7DB99F3F9F81}" sibTransId="{F4CDCCB0-7205-4F84-A6D0-EFDF60110F5A}"/>
    <dgm:cxn modelId="{BA83F69F-773E-4B04-BE92-F44173DAE534}" type="presOf" srcId="{284F2624-693A-47E4-B340-7A5F388571AE}" destId="{35342AFD-F7B0-4366-8625-E7150AECD5D7}" srcOrd="0" destOrd="1" presId="urn:microsoft.com/office/officeart/2005/8/layout/StepDownProcess"/>
    <dgm:cxn modelId="{9AD202A0-F118-48D6-808D-74E8093491D7}" srcId="{2B568188-A8B1-4005-BE64-227A173F1F2D}" destId="{81EDEAF0-FB41-482B-91E0-34D53D9246CA}" srcOrd="2" destOrd="0" parTransId="{A1EBC01E-63AD-4EE4-A9BA-01C5605A0C3C}" sibTransId="{19D1C56A-FC27-47A3-BBC5-09CB1EC85175}"/>
    <dgm:cxn modelId="{62EE82AC-0620-486B-93AC-9D7CCC04434D}" srcId="{15203612-FF65-416D-8EC0-56509A4054EE}" destId="{252A6B23-EC94-4DEE-B9A2-191EFC606551}" srcOrd="1" destOrd="0" parTransId="{CD7860BF-6B6C-46BD-89C8-59A795863F18}" sibTransId="{8FE0DA8C-4D41-49A0-898C-B6F0B9E656A6}"/>
    <dgm:cxn modelId="{04ED9AB8-8E88-4F98-A306-7D7D600348A5}" srcId="{2B568188-A8B1-4005-BE64-227A173F1F2D}" destId="{921C29E3-051B-4BC1-BF93-1EEB3573FBFB}" srcOrd="0" destOrd="0" parTransId="{8703D00F-8E97-430D-9972-5EDA2693A72E}" sibTransId="{A744BF2D-A799-4D3E-A19D-E1271FFA7F3E}"/>
    <dgm:cxn modelId="{DF1585C6-D764-4379-904B-A811F1CC3ECF}" srcId="{4933492F-B2A1-4285-A34F-727BF3BE77C4}" destId="{A914286A-C203-41FC-B177-89249A2432B5}" srcOrd="1" destOrd="0" parTransId="{1B4E793F-6803-42BA-8F9A-5632F9256EF7}" sibTransId="{EDA0BBBD-A2C4-404D-834A-94D4D6786D1C}"/>
    <dgm:cxn modelId="{52DCD8CB-B934-471D-BDAF-434655EA59CA}" srcId="{C838B516-6661-42F4-94E7-62D5B6AD9542}" destId="{15203612-FF65-416D-8EC0-56509A4054EE}" srcOrd="1" destOrd="0" parTransId="{3C78B36B-553E-4057-B708-E35A33E1AD9F}" sibTransId="{ABA6FF57-4308-45E6-93E0-E2623488A9AF}"/>
    <dgm:cxn modelId="{BBB540D2-4515-4DF3-BC09-996CF6F6A82D}" type="presOf" srcId="{A914286A-C203-41FC-B177-89249A2432B5}" destId="{AE49DD61-84CB-4765-9F2A-31C817771BE2}" srcOrd="0" destOrd="1" presId="urn:microsoft.com/office/officeart/2005/8/layout/StepDownProcess"/>
    <dgm:cxn modelId="{0233D5E2-A952-484C-86C0-DDA2321950F3}" srcId="{4933492F-B2A1-4285-A34F-727BF3BE77C4}" destId="{E43705C8-4C3F-46BA-B5DF-645B4B478E33}" srcOrd="0" destOrd="0" parTransId="{A12D703F-F044-462D-83A7-2DD344A70B66}" sibTransId="{8BF86628-82E2-40F8-83F5-2848BD14D3E9}"/>
    <dgm:cxn modelId="{2F2F89EF-4966-4A5E-B98A-D028EFF20961}" type="presOf" srcId="{1195B0FB-9A88-4BC3-85C8-B0A67D69A5F7}" destId="{5C1625F7-C99B-4DDD-97E2-91735C3C5E56}" srcOrd="0" destOrd="2" presId="urn:microsoft.com/office/officeart/2005/8/layout/StepDownProcess"/>
    <dgm:cxn modelId="{EEA932F5-352B-4E50-A36B-5FB65DF77D07}" type="presOf" srcId="{81EDEAF0-FB41-482B-91E0-34D53D9246CA}" destId="{35342AFD-F7B0-4366-8625-E7150AECD5D7}" srcOrd="0" destOrd="2" presId="urn:microsoft.com/office/officeart/2005/8/layout/StepDownProcess"/>
    <dgm:cxn modelId="{503D7DF8-5E9F-41FF-9AFE-3221A1A42478}" type="presOf" srcId="{11404E7D-29E0-4527-956C-AE84B14C78CA}" destId="{5C1625F7-C99B-4DDD-97E2-91735C3C5E56}" srcOrd="0" destOrd="0" presId="urn:microsoft.com/office/officeart/2005/8/layout/StepDownProcess"/>
    <dgm:cxn modelId="{6009FB6E-55D5-4F7A-91FB-6C97F4ECEBCF}" type="presParOf" srcId="{DE6DBFF2-839D-4416-9C9F-6C5706EB5F41}" destId="{062F767B-5387-45C9-A992-0272F7F3DCCC}" srcOrd="0" destOrd="0" presId="urn:microsoft.com/office/officeart/2005/8/layout/StepDownProcess"/>
    <dgm:cxn modelId="{47B1F183-9556-418E-810F-8EE1A85D0DAD}" type="presParOf" srcId="{062F767B-5387-45C9-A992-0272F7F3DCCC}" destId="{E1DA50BC-5BC9-46BA-AF3F-0F826F8BCB18}" srcOrd="0" destOrd="0" presId="urn:microsoft.com/office/officeart/2005/8/layout/StepDownProcess"/>
    <dgm:cxn modelId="{27B8E5A9-1BD7-425F-98B6-FA15035252F4}" type="presParOf" srcId="{062F767B-5387-45C9-A992-0272F7F3DCCC}" destId="{7E258814-6257-4FD6-A70B-6D1C87C8E805}" srcOrd="1" destOrd="0" presId="urn:microsoft.com/office/officeart/2005/8/layout/StepDownProcess"/>
    <dgm:cxn modelId="{FF76A395-859F-4EED-BD0C-5FD1722DEE59}" type="presParOf" srcId="{062F767B-5387-45C9-A992-0272F7F3DCCC}" destId="{35342AFD-F7B0-4366-8625-E7150AECD5D7}" srcOrd="2" destOrd="0" presId="urn:microsoft.com/office/officeart/2005/8/layout/StepDownProcess"/>
    <dgm:cxn modelId="{DEF1E35C-A3EE-4BF5-99DE-7AF028A7F29B}" type="presParOf" srcId="{DE6DBFF2-839D-4416-9C9F-6C5706EB5F41}" destId="{EBC529ED-BD32-481B-88E4-9861D10648F8}" srcOrd="1" destOrd="0" presId="urn:microsoft.com/office/officeart/2005/8/layout/StepDownProcess"/>
    <dgm:cxn modelId="{C96634DF-388B-4255-9887-ABE3E655C432}" type="presParOf" srcId="{DE6DBFF2-839D-4416-9C9F-6C5706EB5F41}" destId="{FC8FB4C7-5A91-4EA2-AC34-980E74850842}" srcOrd="2" destOrd="0" presId="urn:microsoft.com/office/officeart/2005/8/layout/StepDownProcess"/>
    <dgm:cxn modelId="{2529C16D-17DD-495F-BAB7-A897076A0040}" type="presParOf" srcId="{FC8FB4C7-5A91-4EA2-AC34-980E74850842}" destId="{63F4F912-F27C-4725-ADD6-C92249F78546}" srcOrd="0" destOrd="0" presId="urn:microsoft.com/office/officeart/2005/8/layout/StepDownProcess"/>
    <dgm:cxn modelId="{82DE3049-C639-4014-B209-FAEF902F6038}" type="presParOf" srcId="{FC8FB4C7-5A91-4EA2-AC34-980E74850842}" destId="{B56FFEBE-53A1-4D9B-BDD9-61A34E707EAA}" srcOrd="1" destOrd="0" presId="urn:microsoft.com/office/officeart/2005/8/layout/StepDownProcess"/>
    <dgm:cxn modelId="{7A6C5944-39E6-4C38-B664-DE8F407D2202}" type="presParOf" srcId="{FC8FB4C7-5A91-4EA2-AC34-980E74850842}" destId="{5C1625F7-C99B-4DDD-97E2-91735C3C5E56}" srcOrd="2" destOrd="0" presId="urn:microsoft.com/office/officeart/2005/8/layout/StepDownProcess"/>
    <dgm:cxn modelId="{57C5A3F7-149F-47E7-BFF9-1800414D49AB}" type="presParOf" srcId="{DE6DBFF2-839D-4416-9C9F-6C5706EB5F41}" destId="{96D94C56-9AD4-4DBD-AF0B-5C88A24ECE50}" srcOrd="3" destOrd="0" presId="urn:microsoft.com/office/officeart/2005/8/layout/StepDownProcess"/>
    <dgm:cxn modelId="{F6DB676C-3132-4021-AA7E-1D40EE2FE179}" type="presParOf" srcId="{DE6DBFF2-839D-4416-9C9F-6C5706EB5F41}" destId="{A4DA034F-6917-4A08-AE4E-627FD9BE3C82}" srcOrd="4" destOrd="0" presId="urn:microsoft.com/office/officeart/2005/8/layout/StepDownProcess"/>
    <dgm:cxn modelId="{078F385E-D81F-4875-8A60-1864950A19FD}" type="presParOf" srcId="{A4DA034F-6917-4A08-AE4E-627FD9BE3C82}" destId="{CB560ED5-6CB5-4670-9692-AF0C370178FD}" srcOrd="0" destOrd="0" presId="urn:microsoft.com/office/officeart/2005/8/layout/StepDownProcess"/>
    <dgm:cxn modelId="{414AF65B-CC15-47AB-B8D7-01A6DFCE03DD}" type="presParOf" srcId="{A4DA034F-6917-4A08-AE4E-627FD9BE3C82}" destId="{AE49DD61-84CB-4765-9F2A-31C817771BE2}"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C77512-2608-4B73-AF38-80D57855EF5B}" type="doc">
      <dgm:prSet loTypeId="urn:microsoft.com/office/officeart/2009/3/layout/IncreasingArrowsProcess" loCatId="process" qsTypeId="urn:microsoft.com/office/officeart/2005/8/quickstyle/simple1" qsCatId="simple" csTypeId="urn:microsoft.com/office/officeart/2005/8/colors/colorful5" csCatId="colorful" phldr="1"/>
      <dgm:spPr/>
      <dgm:t>
        <a:bodyPr/>
        <a:lstStyle/>
        <a:p>
          <a:endParaRPr lang="en-GB"/>
        </a:p>
      </dgm:t>
    </dgm:pt>
    <dgm:pt modelId="{D6383C56-1B6D-4D93-A602-CE58154EED67}">
      <dgm:prSet phldrT="[Text]"/>
      <dgm:spPr/>
      <dgm:t>
        <a:bodyPr/>
        <a:lstStyle/>
        <a:p>
          <a:r>
            <a:rPr lang="en-GB" dirty="0"/>
            <a:t>ITP1 – </a:t>
          </a:r>
          <a:r>
            <a:rPr lang="en-GB" b="0" dirty="0"/>
            <a:t>Building relationships with students</a:t>
          </a:r>
        </a:p>
      </dgm:t>
    </dgm:pt>
    <dgm:pt modelId="{5EA09A32-CFF3-4B5C-9158-07DBC99D2586}" type="parTrans" cxnId="{D09B6AD2-E8B0-49F1-899D-F7A3F47820D3}">
      <dgm:prSet/>
      <dgm:spPr/>
      <dgm:t>
        <a:bodyPr/>
        <a:lstStyle/>
        <a:p>
          <a:endParaRPr lang="en-GB"/>
        </a:p>
      </dgm:t>
    </dgm:pt>
    <dgm:pt modelId="{2C73AB22-BBF7-46B6-97B4-14CF5D2C82B5}" type="sibTrans" cxnId="{D09B6AD2-E8B0-49F1-899D-F7A3F47820D3}">
      <dgm:prSet/>
      <dgm:spPr/>
      <dgm:t>
        <a:bodyPr/>
        <a:lstStyle/>
        <a:p>
          <a:endParaRPr lang="en-GB"/>
        </a:p>
      </dgm:t>
    </dgm:pt>
    <dgm:pt modelId="{1BFBB9C1-8B7C-439E-8BF6-350FEA48FDBE}">
      <dgm:prSet phldrT="[Text]"/>
      <dgm:spPr/>
      <dgm:t>
        <a:bodyPr/>
        <a:lstStyle/>
        <a:p>
          <a:r>
            <a:rPr lang="en-GB" b="0" i="1" dirty="0"/>
            <a:t>N</a:t>
          </a:r>
          <a:r>
            <a:rPr lang="en-GB" i="1" dirty="0"/>
            <a:t>oticing student behaviour and teacher responses to this behaviour.</a:t>
          </a:r>
        </a:p>
        <a:p>
          <a:r>
            <a:rPr lang="en-GB" b="1" dirty="0"/>
            <a:t>Know: </a:t>
          </a:r>
          <a:r>
            <a:rPr lang="en-GB" b="0" dirty="0"/>
            <a:t>Routines and how they are triggered.</a:t>
          </a:r>
        </a:p>
        <a:p>
          <a:r>
            <a:rPr lang="en-GB" b="1" dirty="0"/>
            <a:t>Reflect: </a:t>
          </a:r>
          <a:r>
            <a:rPr lang="en-GB" b="0" dirty="0"/>
            <a:t>The </a:t>
          </a:r>
          <a:r>
            <a:rPr lang="en-GB" dirty="0"/>
            <a:t>purpose of routines in school and the role of routines within building relationships. </a:t>
          </a:r>
        </a:p>
      </dgm:t>
    </dgm:pt>
    <dgm:pt modelId="{F3051836-AEB2-48EF-A352-5F4F5FBD5CDE}" type="parTrans" cxnId="{01B48132-A378-4401-814B-6FB3DAC4AB5F}">
      <dgm:prSet/>
      <dgm:spPr/>
      <dgm:t>
        <a:bodyPr/>
        <a:lstStyle/>
        <a:p>
          <a:endParaRPr lang="en-GB"/>
        </a:p>
      </dgm:t>
    </dgm:pt>
    <dgm:pt modelId="{C5FBA077-AD77-4E33-91F6-3A825112CEDD}" type="sibTrans" cxnId="{01B48132-A378-4401-814B-6FB3DAC4AB5F}">
      <dgm:prSet/>
      <dgm:spPr/>
      <dgm:t>
        <a:bodyPr/>
        <a:lstStyle/>
        <a:p>
          <a:endParaRPr lang="en-GB"/>
        </a:p>
      </dgm:t>
    </dgm:pt>
    <dgm:pt modelId="{4B9041EB-5AC5-4FC6-AE9B-744EF5A14CBB}">
      <dgm:prSet phldrT="[Text]"/>
      <dgm:spPr/>
      <dgm:t>
        <a:bodyPr/>
        <a:lstStyle/>
        <a:p>
          <a:r>
            <a:rPr lang="en-GB" b="1" dirty="0"/>
            <a:t>Doing: </a:t>
          </a:r>
          <a:r>
            <a:rPr lang="en-GB" dirty="0"/>
            <a:t>Developing routines and building relationships.</a:t>
          </a:r>
        </a:p>
      </dgm:t>
    </dgm:pt>
    <dgm:pt modelId="{2823C7AA-8A02-44FB-AD96-94B79E53DE28}" type="parTrans" cxnId="{3586D780-ED66-4E2A-A8DF-B20BF5927C71}">
      <dgm:prSet/>
      <dgm:spPr/>
      <dgm:t>
        <a:bodyPr/>
        <a:lstStyle/>
        <a:p>
          <a:endParaRPr lang="en-GB"/>
        </a:p>
      </dgm:t>
    </dgm:pt>
    <dgm:pt modelId="{CB0ED534-07C3-43F8-8CB6-7FD9CAE9BD88}" type="sibTrans" cxnId="{3586D780-ED66-4E2A-A8DF-B20BF5927C71}">
      <dgm:prSet/>
      <dgm:spPr/>
      <dgm:t>
        <a:bodyPr/>
        <a:lstStyle/>
        <a:p>
          <a:endParaRPr lang="en-GB"/>
        </a:p>
      </dgm:t>
    </dgm:pt>
    <dgm:pt modelId="{A5A6AB7D-29C2-41EC-BDC8-D86F2EB8B2E3}">
      <dgm:prSet phldrT="[Text]"/>
      <dgm:spPr/>
      <dgm:t>
        <a:bodyPr/>
        <a:lstStyle/>
        <a:p>
          <a:r>
            <a:rPr lang="en-GB" dirty="0"/>
            <a:t>ITP2 – Understanding the school as a community</a:t>
          </a:r>
        </a:p>
      </dgm:t>
    </dgm:pt>
    <dgm:pt modelId="{54CCCDD7-B368-425A-A0A1-124004F02A62}" type="parTrans" cxnId="{669A27C7-1522-4F51-89E4-FEAFCE24165B}">
      <dgm:prSet/>
      <dgm:spPr/>
      <dgm:t>
        <a:bodyPr/>
        <a:lstStyle/>
        <a:p>
          <a:endParaRPr lang="en-GB"/>
        </a:p>
      </dgm:t>
    </dgm:pt>
    <dgm:pt modelId="{7A1E77C0-0B73-42A2-9912-05F5BFF214AB}" type="sibTrans" cxnId="{669A27C7-1522-4F51-89E4-FEAFCE24165B}">
      <dgm:prSet/>
      <dgm:spPr/>
      <dgm:t>
        <a:bodyPr/>
        <a:lstStyle/>
        <a:p>
          <a:endParaRPr lang="en-GB"/>
        </a:p>
      </dgm:t>
    </dgm:pt>
    <dgm:pt modelId="{E9A428AB-597B-41CD-AFAC-921FDF1A7AAF}">
      <dgm:prSet phldrT="[Text]"/>
      <dgm:spPr/>
      <dgm:t>
        <a:bodyPr/>
        <a:lstStyle/>
        <a:p>
          <a:r>
            <a:rPr lang="en-GB" i="1" dirty="0"/>
            <a:t>Noticing how the variety of students and adults contribute to different school cultures and classroom norms. </a:t>
          </a:r>
          <a:endParaRPr lang="en-GB" b="1" dirty="0"/>
        </a:p>
        <a:p>
          <a:r>
            <a:rPr lang="en-GB" b="1" dirty="0"/>
            <a:t>Know: </a:t>
          </a:r>
          <a:r>
            <a:rPr lang="en-GB" dirty="0"/>
            <a:t>School culture and classroom norms.</a:t>
          </a:r>
        </a:p>
      </dgm:t>
    </dgm:pt>
    <dgm:pt modelId="{126FF114-CFBD-487A-932D-F5C9D3A51EEF}" type="parTrans" cxnId="{FA2094A1-358A-4A2D-99C8-C60EB5B6C28D}">
      <dgm:prSet/>
      <dgm:spPr/>
      <dgm:t>
        <a:bodyPr/>
        <a:lstStyle/>
        <a:p>
          <a:endParaRPr lang="en-GB"/>
        </a:p>
      </dgm:t>
    </dgm:pt>
    <dgm:pt modelId="{E98E04E2-EE8A-4A3E-A0D5-6412EC6F03D3}" type="sibTrans" cxnId="{FA2094A1-358A-4A2D-99C8-C60EB5B6C28D}">
      <dgm:prSet/>
      <dgm:spPr/>
      <dgm:t>
        <a:bodyPr/>
        <a:lstStyle/>
        <a:p>
          <a:endParaRPr lang="en-GB"/>
        </a:p>
      </dgm:t>
    </dgm:pt>
    <dgm:pt modelId="{FDFCEFE1-669C-4ADB-A741-916049B01B9F}">
      <dgm:prSet phldrT="[Text]"/>
      <dgm:spPr/>
      <dgm:t>
        <a:bodyPr/>
        <a:lstStyle/>
        <a:p>
          <a:r>
            <a:rPr lang="en-GB" b="1" dirty="0"/>
            <a:t>Doing: </a:t>
          </a:r>
          <a:r>
            <a:rPr lang="en-GB" dirty="0"/>
            <a:t>Professionalism and communicating high expectations for all.</a:t>
          </a:r>
        </a:p>
      </dgm:t>
    </dgm:pt>
    <dgm:pt modelId="{B5BA813D-107F-42AF-8D8F-5A3A71C95302}" type="parTrans" cxnId="{01E9957D-E93A-4F0D-8EA3-3171D01E4372}">
      <dgm:prSet/>
      <dgm:spPr/>
      <dgm:t>
        <a:bodyPr/>
        <a:lstStyle/>
        <a:p>
          <a:endParaRPr lang="en-GB"/>
        </a:p>
      </dgm:t>
    </dgm:pt>
    <dgm:pt modelId="{B8BDF3F4-82A5-4147-8BC9-6384ADB40B15}" type="sibTrans" cxnId="{01E9957D-E93A-4F0D-8EA3-3171D01E4372}">
      <dgm:prSet/>
      <dgm:spPr/>
      <dgm:t>
        <a:bodyPr/>
        <a:lstStyle/>
        <a:p>
          <a:endParaRPr lang="en-GB"/>
        </a:p>
      </dgm:t>
    </dgm:pt>
    <dgm:pt modelId="{61449518-52AD-4C22-A35E-07BFCFA7FC20}">
      <dgm:prSet phldrT="[Text]"/>
      <dgm:spPr/>
      <dgm:t>
        <a:bodyPr/>
        <a:lstStyle/>
        <a:p>
          <a:r>
            <a:rPr lang="en-GB" dirty="0"/>
            <a:t>ITP3 – Becoming an Inclusive Teacher </a:t>
          </a:r>
        </a:p>
      </dgm:t>
    </dgm:pt>
    <dgm:pt modelId="{61D10A47-34A2-443C-9917-03A91C0992E7}" type="parTrans" cxnId="{6D055CF3-6AD0-4A53-A410-2350FB415E6A}">
      <dgm:prSet/>
      <dgm:spPr/>
      <dgm:t>
        <a:bodyPr/>
        <a:lstStyle/>
        <a:p>
          <a:endParaRPr lang="en-GB"/>
        </a:p>
      </dgm:t>
    </dgm:pt>
    <dgm:pt modelId="{0D03C677-5A25-466B-9225-F489359EC9B8}" type="sibTrans" cxnId="{6D055CF3-6AD0-4A53-A410-2350FB415E6A}">
      <dgm:prSet/>
      <dgm:spPr/>
      <dgm:t>
        <a:bodyPr/>
        <a:lstStyle/>
        <a:p>
          <a:endParaRPr lang="en-GB"/>
        </a:p>
      </dgm:t>
    </dgm:pt>
    <dgm:pt modelId="{63AF2723-8853-4295-BC20-114E629683F1}">
      <dgm:prSet phldrT="[Text]"/>
      <dgm:spPr/>
      <dgm:t>
        <a:bodyPr/>
        <a:lstStyle/>
        <a:p>
          <a:r>
            <a:rPr lang="en-GB" b="0" i="1" dirty="0"/>
            <a:t>N</a:t>
          </a:r>
          <a:r>
            <a:rPr lang="en-GB" i="1" dirty="0"/>
            <a:t>oticing the hidden and visible barriers to learning in a classroom</a:t>
          </a:r>
          <a:endParaRPr lang="en-GB" b="1" dirty="0"/>
        </a:p>
        <a:p>
          <a:r>
            <a:rPr lang="en-GB" b="1" dirty="0"/>
            <a:t>Know: </a:t>
          </a:r>
          <a:r>
            <a:rPr lang="en-GB" dirty="0"/>
            <a:t>The barriers to inclusive teaching.</a:t>
          </a:r>
        </a:p>
      </dgm:t>
    </dgm:pt>
    <dgm:pt modelId="{636CF57B-3753-44ED-9238-9780F35DAD1E}" type="parTrans" cxnId="{B225FA59-0AD3-49D4-A0CA-2A3D8888C9CB}">
      <dgm:prSet/>
      <dgm:spPr/>
      <dgm:t>
        <a:bodyPr/>
        <a:lstStyle/>
        <a:p>
          <a:endParaRPr lang="en-GB"/>
        </a:p>
      </dgm:t>
    </dgm:pt>
    <dgm:pt modelId="{CA1D864C-3370-4C69-BFC8-D56B0BF54984}" type="sibTrans" cxnId="{B225FA59-0AD3-49D4-A0CA-2A3D8888C9CB}">
      <dgm:prSet/>
      <dgm:spPr/>
      <dgm:t>
        <a:bodyPr/>
        <a:lstStyle/>
        <a:p>
          <a:endParaRPr lang="en-GB"/>
        </a:p>
      </dgm:t>
    </dgm:pt>
    <dgm:pt modelId="{6AF9ED2C-8159-45DC-9960-BE330F9BDF98}">
      <dgm:prSet phldrT="[Text]"/>
      <dgm:spPr/>
      <dgm:t>
        <a:bodyPr/>
        <a:lstStyle/>
        <a:p>
          <a:r>
            <a:rPr lang="en-GB" b="1" dirty="0"/>
            <a:t>Doing: </a:t>
          </a:r>
          <a:r>
            <a:rPr lang="en-GB" dirty="0"/>
            <a:t>Planning and teaching so students can be included</a:t>
          </a:r>
        </a:p>
      </dgm:t>
    </dgm:pt>
    <dgm:pt modelId="{097E5C4C-BAF7-4C0B-8FAA-55F086882BE2}" type="parTrans" cxnId="{46B1C41B-4C95-4B99-98E4-521AE099DE9A}">
      <dgm:prSet/>
      <dgm:spPr/>
      <dgm:t>
        <a:bodyPr/>
        <a:lstStyle/>
        <a:p>
          <a:endParaRPr lang="en-GB"/>
        </a:p>
      </dgm:t>
    </dgm:pt>
    <dgm:pt modelId="{9E0088D5-40BC-47DE-AEC5-8DFD0C3B4E29}" type="sibTrans" cxnId="{46B1C41B-4C95-4B99-98E4-521AE099DE9A}">
      <dgm:prSet/>
      <dgm:spPr/>
      <dgm:t>
        <a:bodyPr/>
        <a:lstStyle/>
        <a:p>
          <a:endParaRPr lang="en-GB"/>
        </a:p>
      </dgm:t>
    </dgm:pt>
    <dgm:pt modelId="{50AD49C1-3EEB-42DF-8A7A-04DBECAB7634}">
      <dgm:prSet phldrT="[Text]"/>
      <dgm:spPr/>
      <dgm:t>
        <a:bodyPr/>
        <a:lstStyle/>
        <a:p>
          <a:r>
            <a:rPr lang="en-GB" dirty="0"/>
            <a:t>ITP4 – Creativity and Engagement</a:t>
          </a:r>
        </a:p>
      </dgm:t>
    </dgm:pt>
    <dgm:pt modelId="{EEE257DA-D403-4054-A826-0072906DEC39}" type="parTrans" cxnId="{B872B4BE-111B-4EB7-801E-14A65454CA70}">
      <dgm:prSet/>
      <dgm:spPr/>
      <dgm:t>
        <a:bodyPr/>
        <a:lstStyle/>
        <a:p>
          <a:endParaRPr lang="en-GB"/>
        </a:p>
      </dgm:t>
    </dgm:pt>
    <dgm:pt modelId="{E1F8F08D-CB56-4064-97A4-B2C086C0C59F}" type="sibTrans" cxnId="{B872B4BE-111B-4EB7-801E-14A65454CA70}">
      <dgm:prSet/>
      <dgm:spPr/>
      <dgm:t>
        <a:bodyPr/>
        <a:lstStyle/>
        <a:p>
          <a:endParaRPr lang="en-GB"/>
        </a:p>
      </dgm:t>
    </dgm:pt>
    <dgm:pt modelId="{058B4042-9B9E-4795-AA44-C0F06551F112}">
      <dgm:prSet phldrT="[Text]"/>
      <dgm:spPr/>
      <dgm:t>
        <a:bodyPr/>
        <a:lstStyle/>
        <a:p>
          <a:r>
            <a:rPr lang="en-GB" dirty="0"/>
            <a:t>ITP5 – Sequencing </a:t>
          </a:r>
        </a:p>
      </dgm:t>
    </dgm:pt>
    <dgm:pt modelId="{E763D247-7A40-466B-9531-A6FADDF18FDA}" type="parTrans" cxnId="{E884434F-F3F1-4A20-8583-3AC48D8005F5}">
      <dgm:prSet/>
      <dgm:spPr/>
      <dgm:t>
        <a:bodyPr/>
        <a:lstStyle/>
        <a:p>
          <a:endParaRPr lang="en-GB"/>
        </a:p>
      </dgm:t>
    </dgm:pt>
    <dgm:pt modelId="{FE6B9169-EA79-40C4-9ECA-0EDB8942A83D}" type="sibTrans" cxnId="{E884434F-F3F1-4A20-8583-3AC48D8005F5}">
      <dgm:prSet/>
      <dgm:spPr/>
      <dgm:t>
        <a:bodyPr/>
        <a:lstStyle/>
        <a:p>
          <a:endParaRPr lang="en-GB"/>
        </a:p>
      </dgm:t>
    </dgm:pt>
    <dgm:pt modelId="{B10F2111-C3DC-485D-863E-8E154C8C8DEB}">
      <dgm:prSet phldrT="[Text]"/>
      <dgm:spPr/>
      <dgm:t>
        <a:bodyPr/>
        <a:lstStyle/>
        <a:p>
          <a:r>
            <a:rPr lang="en-GB" b="1" dirty="0"/>
            <a:t>Reflect: </a:t>
          </a:r>
          <a:r>
            <a:rPr lang="en-GB" dirty="0"/>
            <a:t>Who are the children you teach and who do you teach with.</a:t>
          </a:r>
        </a:p>
      </dgm:t>
    </dgm:pt>
    <dgm:pt modelId="{1FBF6C30-2257-4586-A96C-ADDE8B2324C2}" type="parTrans" cxnId="{B2924D8A-2B4C-439A-805F-8D569F88E2E2}">
      <dgm:prSet/>
      <dgm:spPr/>
      <dgm:t>
        <a:bodyPr/>
        <a:lstStyle/>
        <a:p>
          <a:endParaRPr lang="en-GB"/>
        </a:p>
      </dgm:t>
    </dgm:pt>
    <dgm:pt modelId="{3F3B722B-B872-4252-BCE2-A00C53BCFADF}" type="sibTrans" cxnId="{B2924D8A-2B4C-439A-805F-8D569F88E2E2}">
      <dgm:prSet/>
      <dgm:spPr/>
      <dgm:t>
        <a:bodyPr/>
        <a:lstStyle/>
        <a:p>
          <a:endParaRPr lang="en-GB"/>
        </a:p>
      </dgm:t>
    </dgm:pt>
    <dgm:pt modelId="{BF067075-2F4D-4351-B75B-E8664E422269}">
      <dgm:prSet phldrT="[Text]"/>
      <dgm:spPr/>
      <dgm:t>
        <a:bodyPr/>
        <a:lstStyle/>
        <a:p>
          <a:r>
            <a:rPr lang="en-GB" i="1" dirty="0"/>
            <a:t>Noticing engagement and emotions in a classroom. </a:t>
          </a:r>
        </a:p>
        <a:p>
          <a:r>
            <a:rPr lang="en-GB" b="1" dirty="0"/>
            <a:t>Know: </a:t>
          </a:r>
          <a:r>
            <a:rPr lang="en-GB" dirty="0"/>
            <a:t>How do students engage emotionally with a learning activities.</a:t>
          </a:r>
        </a:p>
      </dgm:t>
    </dgm:pt>
    <dgm:pt modelId="{7FE553AE-C417-4FB7-BC0D-80D6163BD296}" type="parTrans" cxnId="{299815B1-D2DB-4FE6-A8F3-7AF09DA43EDA}">
      <dgm:prSet/>
      <dgm:spPr/>
      <dgm:t>
        <a:bodyPr/>
        <a:lstStyle/>
        <a:p>
          <a:endParaRPr lang="en-GB"/>
        </a:p>
      </dgm:t>
    </dgm:pt>
    <dgm:pt modelId="{B671B487-0B45-426D-AAD2-47F81DD0517D}" type="sibTrans" cxnId="{299815B1-D2DB-4FE6-A8F3-7AF09DA43EDA}">
      <dgm:prSet/>
      <dgm:spPr/>
      <dgm:t>
        <a:bodyPr/>
        <a:lstStyle/>
        <a:p>
          <a:endParaRPr lang="en-GB"/>
        </a:p>
      </dgm:t>
    </dgm:pt>
    <dgm:pt modelId="{27C88198-83EA-46B4-B712-E04E8645708A}">
      <dgm:prSet phldrT="[Text]"/>
      <dgm:spPr/>
      <dgm:t>
        <a:bodyPr/>
        <a:lstStyle/>
        <a:p>
          <a:r>
            <a:rPr lang="en-GB" b="1" dirty="0"/>
            <a:t>Reflect: </a:t>
          </a:r>
          <a:r>
            <a:rPr lang="en-GB" dirty="0"/>
            <a:t>How learning resources, planning can influence emotional engagement </a:t>
          </a:r>
        </a:p>
      </dgm:t>
    </dgm:pt>
    <dgm:pt modelId="{1815EAAC-24B2-4C20-BEDA-A66898E3602D}" type="parTrans" cxnId="{C6CB1E09-1F06-46FA-AEB8-C68E24D417D3}">
      <dgm:prSet/>
      <dgm:spPr/>
      <dgm:t>
        <a:bodyPr/>
        <a:lstStyle/>
        <a:p>
          <a:endParaRPr lang="en-GB"/>
        </a:p>
      </dgm:t>
    </dgm:pt>
    <dgm:pt modelId="{2D764B55-D941-4F5E-B0FD-17DC03FB008F}" type="sibTrans" cxnId="{C6CB1E09-1F06-46FA-AEB8-C68E24D417D3}">
      <dgm:prSet/>
      <dgm:spPr/>
      <dgm:t>
        <a:bodyPr/>
        <a:lstStyle/>
        <a:p>
          <a:endParaRPr lang="en-GB"/>
        </a:p>
      </dgm:t>
    </dgm:pt>
    <dgm:pt modelId="{91D627B9-EA0B-452C-9D1E-CBA663D51757}">
      <dgm:prSet phldrT="[Text]"/>
      <dgm:spPr/>
      <dgm:t>
        <a:bodyPr/>
        <a:lstStyle/>
        <a:p>
          <a:r>
            <a:rPr lang="en-GB" b="1" dirty="0"/>
            <a:t>Doing: </a:t>
          </a:r>
          <a:r>
            <a:rPr lang="en-GB" dirty="0"/>
            <a:t>Planning for students emotions and engagement. </a:t>
          </a:r>
        </a:p>
      </dgm:t>
    </dgm:pt>
    <dgm:pt modelId="{13BBBAD7-2562-4F87-8F49-1825ECDE3E48}" type="parTrans" cxnId="{5A4BC599-AE2A-4032-AECA-99DF45AC6ECF}">
      <dgm:prSet/>
      <dgm:spPr/>
      <dgm:t>
        <a:bodyPr/>
        <a:lstStyle/>
        <a:p>
          <a:endParaRPr lang="en-GB"/>
        </a:p>
      </dgm:t>
    </dgm:pt>
    <dgm:pt modelId="{D67272A9-3426-43E7-9AF3-D5A9AC93C5B7}" type="sibTrans" cxnId="{5A4BC599-AE2A-4032-AECA-99DF45AC6ECF}">
      <dgm:prSet/>
      <dgm:spPr/>
      <dgm:t>
        <a:bodyPr/>
        <a:lstStyle/>
        <a:p>
          <a:endParaRPr lang="en-GB"/>
        </a:p>
      </dgm:t>
    </dgm:pt>
    <dgm:pt modelId="{212F1D12-A4F5-4C64-A16D-1620764CAE2F}">
      <dgm:prSet phldrT="[Text]"/>
      <dgm:spPr/>
      <dgm:t>
        <a:bodyPr/>
        <a:lstStyle/>
        <a:p>
          <a:r>
            <a:rPr lang="en-GB" b="1" dirty="0"/>
            <a:t>Reflect: </a:t>
          </a:r>
          <a:r>
            <a:rPr lang="en-GB" dirty="0"/>
            <a:t>Ways in which students are included and excluded within a classroom situation </a:t>
          </a:r>
        </a:p>
      </dgm:t>
    </dgm:pt>
    <dgm:pt modelId="{0377115A-19FC-44DA-8320-DB0B6B589649}" type="parTrans" cxnId="{64F0427D-1E2B-4304-B54B-0692E70F8758}">
      <dgm:prSet/>
      <dgm:spPr/>
      <dgm:t>
        <a:bodyPr/>
        <a:lstStyle/>
        <a:p>
          <a:endParaRPr lang="en-GB"/>
        </a:p>
      </dgm:t>
    </dgm:pt>
    <dgm:pt modelId="{12A0E748-6CFA-41D7-9CF1-A34B0716EE48}" type="sibTrans" cxnId="{64F0427D-1E2B-4304-B54B-0692E70F8758}">
      <dgm:prSet/>
      <dgm:spPr/>
      <dgm:t>
        <a:bodyPr/>
        <a:lstStyle/>
        <a:p>
          <a:endParaRPr lang="en-GB"/>
        </a:p>
      </dgm:t>
    </dgm:pt>
    <dgm:pt modelId="{2E509EE4-753C-4FA2-B536-CBEA791ABCF3}">
      <dgm:prSet/>
      <dgm:spPr/>
      <dgm:t>
        <a:bodyPr/>
        <a:lstStyle/>
        <a:p>
          <a:r>
            <a:rPr lang="en-GB" i="1" dirty="0"/>
            <a:t>Noticing where students are within a curriculum. </a:t>
          </a:r>
        </a:p>
        <a:p>
          <a:r>
            <a:rPr lang="en-GB" b="1" dirty="0"/>
            <a:t>Know: </a:t>
          </a:r>
          <a:r>
            <a:rPr lang="en-GB" dirty="0"/>
            <a:t>What learners know and can do.</a:t>
          </a:r>
        </a:p>
      </dgm:t>
    </dgm:pt>
    <dgm:pt modelId="{BDBE9989-093C-4896-A90C-F34C95219325}" type="parTrans" cxnId="{A6F8C6B4-EF33-40A0-B8A8-D6D7962CA09E}">
      <dgm:prSet/>
      <dgm:spPr/>
      <dgm:t>
        <a:bodyPr/>
        <a:lstStyle/>
        <a:p>
          <a:endParaRPr lang="en-GB"/>
        </a:p>
      </dgm:t>
    </dgm:pt>
    <dgm:pt modelId="{67EF949F-AE34-4ECF-8EBC-FA75B88644A3}" type="sibTrans" cxnId="{A6F8C6B4-EF33-40A0-B8A8-D6D7962CA09E}">
      <dgm:prSet/>
      <dgm:spPr/>
      <dgm:t>
        <a:bodyPr/>
        <a:lstStyle/>
        <a:p>
          <a:endParaRPr lang="en-GB"/>
        </a:p>
      </dgm:t>
    </dgm:pt>
    <dgm:pt modelId="{E7B826CF-5911-42A4-8DC3-DE13CFB51F92}">
      <dgm:prSet/>
      <dgm:spPr/>
      <dgm:t>
        <a:bodyPr/>
        <a:lstStyle/>
        <a:p>
          <a:r>
            <a:rPr lang="en-GB" b="1" dirty="0"/>
            <a:t>Reflect: </a:t>
          </a:r>
          <a:r>
            <a:rPr lang="en-GB" dirty="0"/>
            <a:t>Where the class is and their learning trajectory.</a:t>
          </a:r>
        </a:p>
      </dgm:t>
    </dgm:pt>
    <dgm:pt modelId="{52B63BFE-5F48-4C4C-81F8-9F6F8AF6DCB3}" type="parTrans" cxnId="{2CA78D14-6082-438C-8FE5-64BA482B2358}">
      <dgm:prSet/>
      <dgm:spPr/>
      <dgm:t>
        <a:bodyPr/>
        <a:lstStyle/>
        <a:p>
          <a:endParaRPr lang="en-GB"/>
        </a:p>
      </dgm:t>
    </dgm:pt>
    <dgm:pt modelId="{290E71A5-F45D-427F-AB00-B1BBBD7A493D}" type="sibTrans" cxnId="{2CA78D14-6082-438C-8FE5-64BA482B2358}">
      <dgm:prSet/>
      <dgm:spPr/>
      <dgm:t>
        <a:bodyPr/>
        <a:lstStyle/>
        <a:p>
          <a:endParaRPr lang="en-GB"/>
        </a:p>
      </dgm:t>
    </dgm:pt>
    <dgm:pt modelId="{789C2CBF-DB2A-48D6-A0DF-D1D16DF7633A}">
      <dgm:prSet/>
      <dgm:spPr/>
      <dgm:t>
        <a:bodyPr/>
        <a:lstStyle/>
        <a:p>
          <a:r>
            <a:rPr lang="en-GB" b="1" dirty="0"/>
            <a:t>Doing: </a:t>
          </a:r>
          <a:r>
            <a:rPr lang="en-GB" dirty="0"/>
            <a:t>Moving from planning individual lesson to lesson sequences.</a:t>
          </a:r>
        </a:p>
      </dgm:t>
    </dgm:pt>
    <dgm:pt modelId="{AD1F24C2-5FA6-4949-A4F8-0125BE2888BF}" type="parTrans" cxnId="{4A0BD2FE-8971-4324-A37C-72C1B1F19C53}">
      <dgm:prSet/>
      <dgm:spPr/>
      <dgm:t>
        <a:bodyPr/>
        <a:lstStyle/>
        <a:p>
          <a:endParaRPr lang="en-GB"/>
        </a:p>
      </dgm:t>
    </dgm:pt>
    <dgm:pt modelId="{D304356B-5453-4037-80ED-810CAD33A94A}" type="sibTrans" cxnId="{4A0BD2FE-8971-4324-A37C-72C1B1F19C53}">
      <dgm:prSet/>
      <dgm:spPr/>
      <dgm:t>
        <a:bodyPr/>
        <a:lstStyle/>
        <a:p>
          <a:endParaRPr lang="en-GB"/>
        </a:p>
      </dgm:t>
    </dgm:pt>
    <dgm:pt modelId="{CA591E3D-4A8F-4A18-9B91-EF27985797E6}" type="pres">
      <dgm:prSet presAssocID="{FAC77512-2608-4B73-AF38-80D57855EF5B}" presName="Name0" presStyleCnt="0">
        <dgm:presLayoutVars>
          <dgm:chMax val="5"/>
          <dgm:chPref val="5"/>
          <dgm:dir/>
          <dgm:animLvl val="lvl"/>
        </dgm:presLayoutVars>
      </dgm:prSet>
      <dgm:spPr/>
    </dgm:pt>
    <dgm:pt modelId="{5D9C56D2-B494-40AA-B5A6-7288C055F18A}" type="pres">
      <dgm:prSet presAssocID="{D6383C56-1B6D-4D93-A602-CE58154EED67}" presName="parentText1" presStyleLbl="node1" presStyleIdx="0" presStyleCnt="5">
        <dgm:presLayoutVars>
          <dgm:chMax/>
          <dgm:chPref val="3"/>
          <dgm:bulletEnabled val="1"/>
        </dgm:presLayoutVars>
      </dgm:prSet>
      <dgm:spPr/>
    </dgm:pt>
    <dgm:pt modelId="{D30E33E6-AE63-4A68-A7F4-5BF35346C7C8}" type="pres">
      <dgm:prSet presAssocID="{D6383C56-1B6D-4D93-A602-CE58154EED67}" presName="childText1" presStyleLbl="solidAlignAcc1" presStyleIdx="0" presStyleCnt="5">
        <dgm:presLayoutVars>
          <dgm:chMax val="0"/>
          <dgm:chPref val="0"/>
          <dgm:bulletEnabled val="1"/>
        </dgm:presLayoutVars>
      </dgm:prSet>
      <dgm:spPr/>
    </dgm:pt>
    <dgm:pt modelId="{CED01E23-D1F9-483F-BF64-E6E12B09CB45}" type="pres">
      <dgm:prSet presAssocID="{A5A6AB7D-29C2-41EC-BDC8-D86F2EB8B2E3}" presName="parentText2" presStyleLbl="node1" presStyleIdx="1" presStyleCnt="5">
        <dgm:presLayoutVars>
          <dgm:chMax/>
          <dgm:chPref val="3"/>
          <dgm:bulletEnabled val="1"/>
        </dgm:presLayoutVars>
      </dgm:prSet>
      <dgm:spPr/>
    </dgm:pt>
    <dgm:pt modelId="{B7DADD30-0759-4FF1-9E19-D6E86B78CF8F}" type="pres">
      <dgm:prSet presAssocID="{A5A6AB7D-29C2-41EC-BDC8-D86F2EB8B2E3}" presName="childText2" presStyleLbl="solidAlignAcc1" presStyleIdx="1" presStyleCnt="5">
        <dgm:presLayoutVars>
          <dgm:chMax val="0"/>
          <dgm:chPref val="0"/>
          <dgm:bulletEnabled val="1"/>
        </dgm:presLayoutVars>
      </dgm:prSet>
      <dgm:spPr/>
    </dgm:pt>
    <dgm:pt modelId="{F10187E2-4D7D-46E5-887D-3021FDB2C56F}" type="pres">
      <dgm:prSet presAssocID="{61449518-52AD-4C22-A35E-07BFCFA7FC20}" presName="parentText3" presStyleLbl="node1" presStyleIdx="2" presStyleCnt="5" custLinFactNeighborX="137" custLinFactNeighborY="-1184">
        <dgm:presLayoutVars>
          <dgm:chMax/>
          <dgm:chPref val="3"/>
          <dgm:bulletEnabled val="1"/>
        </dgm:presLayoutVars>
      </dgm:prSet>
      <dgm:spPr/>
    </dgm:pt>
    <dgm:pt modelId="{3F66849D-D6E6-411E-83CF-3D9DBE382D71}" type="pres">
      <dgm:prSet presAssocID="{61449518-52AD-4C22-A35E-07BFCFA7FC20}" presName="childText3" presStyleLbl="solidAlignAcc1" presStyleIdx="2" presStyleCnt="5">
        <dgm:presLayoutVars>
          <dgm:chMax val="0"/>
          <dgm:chPref val="0"/>
          <dgm:bulletEnabled val="1"/>
        </dgm:presLayoutVars>
      </dgm:prSet>
      <dgm:spPr/>
    </dgm:pt>
    <dgm:pt modelId="{1D1361C5-6DE6-4EA9-A267-D93E9AD8BE72}" type="pres">
      <dgm:prSet presAssocID="{50AD49C1-3EEB-42DF-8A7A-04DBECAB7634}" presName="parentText4" presStyleLbl="node1" presStyleIdx="3" presStyleCnt="5">
        <dgm:presLayoutVars>
          <dgm:chMax/>
          <dgm:chPref val="3"/>
          <dgm:bulletEnabled val="1"/>
        </dgm:presLayoutVars>
      </dgm:prSet>
      <dgm:spPr/>
    </dgm:pt>
    <dgm:pt modelId="{64F6705E-BDC4-46DF-943A-6AA42AAEA394}" type="pres">
      <dgm:prSet presAssocID="{50AD49C1-3EEB-42DF-8A7A-04DBECAB7634}" presName="childText4" presStyleLbl="solidAlignAcc1" presStyleIdx="3" presStyleCnt="5">
        <dgm:presLayoutVars>
          <dgm:chMax val="0"/>
          <dgm:chPref val="0"/>
          <dgm:bulletEnabled val="1"/>
        </dgm:presLayoutVars>
      </dgm:prSet>
      <dgm:spPr/>
    </dgm:pt>
    <dgm:pt modelId="{1D49DE3A-84AE-4F46-8DF3-9E9A10CB0FA7}" type="pres">
      <dgm:prSet presAssocID="{058B4042-9B9E-4795-AA44-C0F06551F112}" presName="parentText5" presStyleLbl="node1" presStyleIdx="4" presStyleCnt="5">
        <dgm:presLayoutVars>
          <dgm:chMax/>
          <dgm:chPref val="3"/>
          <dgm:bulletEnabled val="1"/>
        </dgm:presLayoutVars>
      </dgm:prSet>
      <dgm:spPr/>
    </dgm:pt>
    <dgm:pt modelId="{17D24F2F-B1C8-499B-9AEF-3D35167D9F79}" type="pres">
      <dgm:prSet presAssocID="{058B4042-9B9E-4795-AA44-C0F06551F112}" presName="childText5" presStyleLbl="solidAlignAcc1" presStyleIdx="4" presStyleCnt="5">
        <dgm:presLayoutVars>
          <dgm:chMax val="0"/>
          <dgm:chPref val="0"/>
          <dgm:bulletEnabled val="1"/>
        </dgm:presLayoutVars>
      </dgm:prSet>
      <dgm:spPr/>
    </dgm:pt>
  </dgm:ptLst>
  <dgm:cxnLst>
    <dgm:cxn modelId="{62A81102-3D41-47F3-9B13-0AA88129E478}" type="presOf" srcId="{A5A6AB7D-29C2-41EC-BDC8-D86F2EB8B2E3}" destId="{CED01E23-D1F9-483F-BF64-E6E12B09CB45}" srcOrd="0" destOrd="0" presId="urn:microsoft.com/office/officeart/2009/3/layout/IncreasingArrowsProcess"/>
    <dgm:cxn modelId="{C6CB1E09-1F06-46FA-AEB8-C68E24D417D3}" srcId="{50AD49C1-3EEB-42DF-8A7A-04DBECAB7634}" destId="{27C88198-83EA-46B4-B712-E04E8645708A}" srcOrd="1" destOrd="0" parTransId="{1815EAAC-24B2-4C20-BEDA-A66898E3602D}" sibTransId="{2D764B55-D941-4F5E-B0FD-17DC03FB008F}"/>
    <dgm:cxn modelId="{CD183F0E-4434-43B0-9ECC-264CD31D00B5}" type="presOf" srcId="{FAC77512-2608-4B73-AF38-80D57855EF5B}" destId="{CA591E3D-4A8F-4A18-9B91-EF27985797E6}" srcOrd="0" destOrd="0" presId="urn:microsoft.com/office/officeart/2009/3/layout/IncreasingArrowsProcess"/>
    <dgm:cxn modelId="{2CA78D14-6082-438C-8FE5-64BA482B2358}" srcId="{058B4042-9B9E-4795-AA44-C0F06551F112}" destId="{E7B826CF-5911-42A4-8DC3-DE13CFB51F92}" srcOrd="1" destOrd="0" parTransId="{52B63BFE-5F48-4C4C-81F8-9F6F8AF6DCB3}" sibTransId="{290E71A5-F45D-427F-AB00-B1BBBD7A493D}"/>
    <dgm:cxn modelId="{16279A16-9F65-406B-B23F-817F19DA77B2}" type="presOf" srcId="{D6383C56-1B6D-4D93-A602-CE58154EED67}" destId="{5D9C56D2-B494-40AA-B5A6-7288C055F18A}" srcOrd="0" destOrd="0" presId="urn:microsoft.com/office/officeart/2009/3/layout/IncreasingArrowsProcess"/>
    <dgm:cxn modelId="{46B1C41B-4C95-4B99-98E4-521AE099DE9A}" srcId="{61449518-52AD-4C22-A35E-07BFCFA7FC20}" destId="{6AF9ED2C-8159-45DC-9960-BE330F9BDF98}" srcOrd="2" destOrd="0" parTransId="{097E5C4C-BAF7-4C0B-8FAA-55F086882BE2}" sibTransId="{9E0088D5-40BC-47DE-AEC5-8DFD0C3B4E29}"/>
    <dgm:cxn modelId="{5B2D631C-DFC3-47BB-A63A-665322F5DE65}" type="presOf" srcId="{63AF2723-8853-4295-BC20-114E629683F1}" destId="{3F66849D-D6E6-411E-83CF-3D9DBE382D71}" srcOrd="0" destOrd="0" presId="urn:microsoft.com/office/officeart/2009/3/layout/IncreasingArrowsProcess"/>
    <dgm:cxn modelId="{E53AF829-055D-49DA-A17B-AFE54BBB5EDB}" type="presOf" srcId="{058B4042-9B9E-4795-AA44-C0F06551F112}" destId="{1D49DE3A-84AE-4F46-8DF3-9E9A10CB0FA7}" srcOrd="0" destOrd="0" presId="urn:microsoft.com/office/officeart/2009/3/layout/IncreasingArrowsProcess"/>
    <dgm:cxn modelId="{01B48132-A378-4401-814B-6FB3DAC4AB5F}" srcId="{D6383C56-1B6D-4D93-A602-CE58154EED67}" destId="{1BFBB9C1-8B7C-439E-8BF6-350FEA48FDBE}" srcOrd="0" destOrd="0" parTransId="{F3051836-AEB2-48EF-A352-5F4F5FBD5CDE}" sibTransId="{C5FBA077-AD77-4E33-91F6-3A825112CEDD}"/>
    <dgm:cxn modelId="{14094C37-E266-432F-B032-C48BDE5786EB}" type="presOf" srcId="{50AD49C1-3EEB-42DF-8A7A-04DBECAB7634}" destId="{1D1361C5-6DE6-4EA9-A267-D93E9AD8BE72}" srcOrd="0" destOrd="0" presId="urn:microsoft.com/office/officeart/2009/3/layout/IncreasingArrowsProcess"/>
    <dgm:cxn modelId="{CBF99840-4175-41E6-A7A8-7152C529AA09}" type="presOf" srcId="{27C88198-83EA-46B4-B712-E04E8645708A}" destId="{64F6705E-BDC4-46DF-943A-6AA42AAEA394}" srcOrd="0" destOrd="1" presId="urn:microsoft.com/office/officeart/2009/3/layout/IncreasingArrowsProcess"/>
    <dgm:cxn modelId="{F39B9149-3B72-43A6-9552-0AF211F2459C}" type="presOf" srcId="{4B9041EB-5AC5-4FC6-AE9B-744EF5A14CBB}" destId="{D30E33E6-AE63-4A68-A7F4-5BF35346C7C8}" srcOrd="0" destOrd="1" presId="urn:microsoft.com/office/officeart/2009/3/layout/IncreasingArrowsProcess"/>
    <dgm:cxn modelId="{3B53616C-298D-4BBE-8DE8-FB06AAC7BB4B}" type="presOf" srcId="{789C2CBF-DB2A-48D6-A0DF-D1D16DF7633A}" destId="{17D24F2F-B1C8-499B-9AEF-3D35167D9F79}" srcOrd="0" destOrd="2" presId="urn:microsoft.com/office/officeart/2009/3/layout/IncreasingArrowsProcess"/>
    <dgm:cxn modelId="{E884434F-F3F1-4A20-8583-3AC48D8005F5}" srcId="{FAC77512-2608-4B73-AF38-80D57855EF5B}" destId="{058B4042-9B9E-4795-AA44-C0F06551F112}" srcOrd="4" destOrd="0" parTransId="{E763D247-7A40-466B-9531-A6FADDF18FDA}" sibTransId="{FE6B9169-EA79-40C4-9ECA-0EDB8942A83D}"/>
    <dgm:cxn modelId="{8DE07454-AD47-4470-89FB-C304B6E9ED7E}" type="presOf" srcId="{212F1D12-A4F5-4C64-A16D-1620764CAE2F}" destId="{3F66849D-D6E6-411E-83CF-3D9DBE382D71}" srcOrd="0" destOrd="1" presId="urn:microsoft.com/office/officeart/2009/3/layout/IncreasingArrowsProcess"/>
    <dgm:cxn modelId="{416CBA56-A696-43D1-B5D7-C43C83A610FE}" type="presOf" srcId="{B10F2111-C3DC-485D-863E-8E154C8C8DEB}" destId="{B7DADD30-0759-4FF1-9E19-D6E86B78CF8F}" srcOrd="0" destOrd="1" presId="urn:microsoft.com/office/officeart/2009/3/layout/IncreasingArrowsProcess"/>
    <dgm:cxn modelId="{EA66D158-43C2-4ACD-B767-8786174D12E5}" type="presOf" srcId="{E9A428AB-597B-41CD-AFAC-921FDF1A7AAF}" destId="{B7DADD30-0759-4FF1-9E19-D6E86B78CF8F}" srcOrd="0" destOrd="0" presId="urn:microsoft.com/office/officeart/2009/3/layout/IncreasingArrowsProcess"/>
    <dgm:cxn modelId="{B225FA59-0AD3-49D4-A0CA-2A3D8888C9CB}" srcId="{61449518-52AD-4C22-A35E-07BFCFA7FC20}" destId="{63AF2723-8853-4295-BC20-114E629683F1}" srcOrd="0" destOrd="0" parTransId="{636CF57B-3753-44ED-9238-9780F35DAD1E}" sibTransId="{CA1D864C-3370-4C69-BFC8-D56B0BF54984}"/>
    <dgm:cxn modelId="{99FA7A7A-BF45-4C72-AFCF-AEB742F1ED8C}" type="presOf" srcId="{FDFCEFE1-669C-4ADB-A741-916049B01B9F}" destId="{B7DADD30-0759-4FF1-9E19-D6E86B78CF8F}" srcOrd="0" destOrd="2" presId="urn:microsoft.com/office/officeart/2009/3/layout/IncreasingArrowsProcess"/>
    <dgm:cxn modelId="{64F0427D-1E2B-4304-B54B-0692E70F8758}" srcId="{61449518-52AD-4C22-A35E-07BFCFA7FC20}" destId="{212F1D12-A4F5-4C64-A16D-1620764CAE2F}" srcOrd="1" destOrd="0" parTransId="{0377115A-19FC-44DA-8320-DB0B6B589649}" sibTransId="{12A0E748-6CFA-41D7-9CF1-A34B0716EE48}"/>
    <dgm:cxn modelId="{01E9957D-E93A-4F0D-8EA3-3171D01E4372}" srcId="{A5A6AB7D-29C2-41EC-BDC8-D86F2EB8B2E3}" destId="{FDFCEFE1-669C-4ADB-A741-916049B01B9F}" srcOrd="2" destOrd="0" parTransId="{B5BA813D-107F-42AF-8D8F-5A3A71C95302}" sibTransId="{B8BDF3F4-82A5-4147-8BC9-6384ADB40B15}"/>
    <dgm:cxn modelId="{3586D780-ED66-4E2A-A8DF-B20BF5927C71}" srcId="{D6383C56-1B6D-4D93-A602-CE58154EED67}" destId="{4B9041EB-5AC5-4FC6-AE9B-744EF5A14CBB}" srcOrd="1" destOrd="0" parTransId="{2823C7AA-8A02-44FB-AD96-94B79E53DE28}" sibTransId="{CB0ED534-07C3-43F8-8CB6-7FD9CAE9BD88}"/>
    <dgm:cxn modelId="{5F208787-2ECF-433D-B5F2-1B3010FFD388}" type="presOf" srcId="{91D627B9-EA0B-452C-9D1E-CBA663D51757}" destId="{64F6705E-BDC4-46DF-943A-6AA42AAEA394}" srcOrd="0" destOrd="2" presId="urn:microsoft.com/office/officeart/2009/3/layout/IncreasingArrowsProcess"/>
    <dgm:cxn modelId="{B2924D8A-2B4C-439A-805F-8D569F88E2E2}" srcId="{A5A6AB7D-29C2-41EC-BDC8-D86F2EB8B2E3}" destId="{B10F2111-C3DC-485D-863E-8E154C8C8DEB}" srcOrd="1" destOrd="0" parTransId="{1FBF6C30-2257-4586-A96C-ADDE8B2324C2}" sibTransId="{3F3B722B-B872-4252-BCE2-A00C53BCFADF}"/>
    <dgm:cxn modelId="{1EC1BA8F-10B0-4C16-A8EA-495B1EDB95EB}" type="presOf" srcId="{61449518-52AD-4C22-A35E-07BFCFA7FC20}" destId="{F10187E2-4D7D-46E5-887D-3021FDB2C56F}" srcOrd="0" destOrd="0" presId="urn:microsoft.com/office/officeart/2009/3/layout/IncreasingArrowsProcess"/>
    <dgm:cxn modelId="{5A4BC599-AE2A-4032-AECA-99DF45AC6ECF}" srcId="{50AD49C1-3EEB-42DF-8A7A-04DBECAB7634}" destId="{91D627B9-EA0B-452C-9D1E-CBA663D51757}" srcOrd="2" destOrd="0" parTransId="{13BBBAD7-2562-4F87-8F49-1825ECDE3E48}" sibTransId="{D67272A9-3426-43E7-9AF3-D5A9AC93C5B7}"/>
    <dgm:cxn modelId="{FA2094A1-358A-4A2D-99C8-C60EB5B6C28D}" srcId="{A5A6AB7D-29C2-41EC-BDC8-D86F2EB8B2E3}" destId="{E9A428AB-597B-41CD-AFAC-921FDF1A7AAF}" srcOrd="0" destOrd="0" parTransId="{126FF114-CFBD-487A-932D-F5C9D3A51EEF}" sibTransId="{E98E04E2-EE8A-4A3E-A0D5-6412EC6F03D3}"/>
    <dgm:cxn modelId="{8213C6AC-4C27-446E-B867-11129CD36C2D}" type="presOf" srcId="{1BFBB9C1-8B7C-439E-8BF6-350FEA48FDBE}" destId="{D30E33E6-AE63-4A68-A7F4-5BF35346C7C8}" srcOrd="0" destOrd="0" presId="urn:microsoft.com/office/officeart/2009/3/layout/IncreasingArrowsProcess"/>
    <dgm:cxn modelId="{8982BBAE-9140-49B2-8F34-0ACBC1972D01}" type="presOf" srcId="{BF067075-2F4D-4351-B75B-E8664E422269}" destId="{64F6705E-BDC4-46DF-943A-6AA42AAEA394}" srcOrd="0" destOrd="0" presId="urn:microsoft.com/office/officeart/2009/3/layout/IncreasingArrowsProcess"/>
    <dgm:cxn modelId="{299815B1-D2DB-4FE6-A8F3-7AF09DA43EDA}" srcId="{50AD49C1-3EEB-42DF-8A7A-04DBECAB7634}" destId="{BF067075-2F4D-4351-B75B-E8664E422269}" srcOrd="0" destOrd="0" parTransId="{7FE553AE-C417-4FB7-BC0D-80D6163BD296}" sibTransId="{B671B487-0B45-426D-AAD2-47F81DD0517D}"/>
    <dgm:cxn modelId="{A6F8C6B4-EF33-40A0-B8A8-D6D7962CA09E}" srcId="{058B4042-9B9E-4795-AA44-C0F06551F112}" destId="{2E509EE4-753C-4FA2-B536-CBEA791ABCF3}" srcOrd="0" destOrd="0" parTransId="{BDBE9989-093C-4896-A90C-F34C95219325}" sibTransId="{67EF949F-AE34-4ECF-8EBC-FA75B88644A3}"/>
    <dgm:cxn modelId="{428DEEB9-5DA6-4DF7-8022-785527A0B771}" type="presOf" srcId="{6AF9ED2C-8159-45DC-9960-BE330F9BDF98}" destId="{3F66849D-D6E6-411E-83CF-3D9DBE382D71}" srcOrd="0" destOrd="2" presId="urn:microsoft.com/office/officeart/2009/3/layout/IncreasingArrowsProcess"/>
    <dgm:cxn modelId="{B872B4BE-111B-4EB7-801E-14A65454CA70}" srcId="{FAC77512-2608-4B73-AF38-80D57855EF5B}" destId="{50AD49C1-3EEB-42DF-8A7A-04DBECAB7634}" srcOrd="3" destOrd="0" parTransId="{EEE257DA-D403-4054-A826-0072906DEC39}" sibTransId="{E1F8F08D-CB56-4064-97A4-B2C086C0C59F}"/>
    <dgm:cxn modelId="{669A27C7-1522-4F51-89E4-FEAFCE24165B}" srcId="{FAC77512-2608-4B73-AF38-80D57855EF5B}" destId="{A5A6AB7D-29C2-41EC-BDC8-D86F2EB8B2E3}" srcOrd="1" destOrd="0" parTransId="{54CCCDD7-B368-425A-A0A1-124004F02A62}" sibTransId="{7A1E77C0-0B73-42A2-9912-05F5BFF214AB}"/>
    <dgm:cxn modelId="{D09B6AD2-E8B0-49F1-899D-F7A3F47820D3}" srcId="{FAC77512-2608-4B73-AF38-80D57855EF5B}" destId="{D6383C56-1B6D-4D93-A602-CE58154EED67}" srcOrd="0" destOrd="0" parTransId="{5EA09A32-CFF3-4B5C-9158-07DBC99D2586}" sibTransId="{2C73AB22-BBF7-46B6-97B4-14CF5D2C82B5}"/>
    <dgm:cxn modelId="{84AE87EA-99C2-42F1-8B20-B4FCE77A78E7}" type="presOf" srcId="{E7B826CF-5911-42A4-8DC3-DE13CFB51F92}" destId="{17D24F2F-B1C8-499B-9AEF-3D35167D9F79}" srcOrd="0" destOrd="1" presId="urn:microsoft.com/office/officeart/2009/3/layout/IncreasingArrowsProcess"/>
    <dgm:cxn modelId="{8CD471F1-6B53-4F4C-BD00-CFE22BA09EEC}" type="presOf" srcId="{2E509EE4-753C-4FA2-B536-CBEA791ABCF3}" destId="{17D24F2F-B1C8-499B-9AEF-3D35167D9F79}" srcOrd="0" destOrd="0" presId="urn:microsoft.com/office/officeart/2009/3/layout/IncreasingArrowsProcess"/>
    <dgm:cxn modelId="{6D055CF3-6AD0-4A53-A410-2350FB415E6A}" srcId="{FAC77512-2608-4B73-AF38-80D57855EF5B}" destId="{61449518-52AD-4C22-A35E-07BFCFA7FC20}" srcOrd="2" destOrd="0" parTransId="{61D10A47-34A2-443C-9917-03A91C0992E7}" sibTransId="{0D03C677-5A25-466B-9225-F489359EC9B8}"/>
    <dgm:cxn modelId="{4A0BD2FE-8971-4324-A37C-72C1B1F19C53}" srcId="{058B4042-9B9E-4795-AA44-C0F06551F112}" destId="{789C2CBF-DB2A-48D6-A0DF-D1D16DF7633A}" srcOrd="2" destOrd="0" parTransId="{AD1F24C2-5FA6-4949-A4F8-0125BE2888BF}" sibTransId="{D304356B-5453-4037-80ED-810CAD33A94A}"/>
    <dgm:cxn modelId="{6059AA28-E9CD-4B38-A720-DE6C93FCFC0E}" type="presParOf" srcId="{CA591E3D-4A8F-4A18-9B91-EF27985797E6}" destId="{5D9C56D2-B494-40AA-B5A6-7288C055F18A}" srcOrd="0" destOrd="0" presId="urn:microsoft.com/office/officeart/2009/3/layout/IncreasingArrowsProcess"/>
    <dgm:cxn modelId="{ACB27F37-88C3-45AF-9FAD-213A6DCDC7AB}" type="presParOf" srcId="{CA591E3D-4A8F-4A18-9B91-EF27985797E6}" destId="{D30E33E6-AE63-4A68-A7F4-5BF35346C7C8}" srcOrd="1" destOrd="0" presId="urn:microsoft.com/office/officeart/2009/3/layout/IncreasingArrowsProcess"/>
    <dgm:cxn modelId="{0B21D1E1-0EB0-480F-AF4D-EED397058E19}" type="presParOf" srcId="{CA591E3D-4A8F-4A18-9B91-EF27985797E6}" destId="{CED01E23-D1F9-483F-BF64-E6E12B09CB45}" srcOrd="2" destOrd="0" presId="urn:microsoft.com/office/officeart/2009/3/layout/IncreasingArrowsProcess"/>
    <dgm:cxn modelId="{A5A8BFB0-9EFD-4A12-BF8E-30237F25C12B}" type="presParOf" srcId="{CA591E3D-4A8F-4A18-9B91-EF27985797E6}" destId="{B7DADD30-0759-4FF1-9E19-D6E86B78CF8F}" srcOrd="3" destOrd="0" presId="urn:microsoft.com/office/officeart/2009/3/layout/IncreasingArrowsProcess"/>
    <dgm:cxn modelId="{9FEF1D0C-22DB-416B-B9CD-034394A5373E}" type="presParOf" srcId="{CA591E3D-4A8F-4A18-9B91-EF27985797E6}" destId="{F10187E2-4D7D-46E5-887D-3021FDB2C56F}" srcOrd="4" destOrd="0" presId="urn:microsoft.com/office/officeart/2009/3/layout/IncreasingArrowsProcess"/>
    <dgm:cxn modelId="{FF094F12-9263-47B1-A8E8-FE88051C0932}" type="presParOf" srcId="{CA591E3D-4A8F-4A18-9B91-EF27985797E6}" destId="{3F66849D-D6E6-411E-83CF-3D9DBE382D71}" srcOrd="5" destOrd="0" presId="urn:microsoft.com/office/officeart/2009/3/layout/IncreasingArrowsProcess"/>
    <dgm:cxn modelId="{FB622801-546F-44A5-9EB1-55668405201C}" type="presParOf" srcId="{CA591E3D-4A8F-4A18-9B91-EF27985797E6}" destId="{1D1361C5-6DE6-4EA9-A267-D93E9AD8BE72}" srcOrd="6" destOrd="0" presId="urn:microsoft.com/office/officeart/2009/3/layout/IncreasingArrowsProcess"/>
    <dgm:cxn modelId="{517032EE-6512-4F1A-B41A-33491E01B3D0}" type="presParOf" srcId="{CA591E3D-4A8F-4A18-9B91-EF27985797E6}" destId="{64F6705E-BDC4-46DF-943A-6AA42AAEA394}" srcOrd="7" destOrd="0" presId="urn:microsoft.com/office/officeart/2009/3/layout/IncreasingArrowsProcess"/>
    <dgm:cxn modelId="{D616EA44-1226-4000-9815-9A3E43FA1E18}" type="presParOf" srcId="{CA591E3D-4A8F-4A18-9B91-EF27985797E6}" destId="{1D49DE3A-84AE-4F46-8DF3-9E9A10CB0FA7}" srcOrd="8" destOrd="0" presId="urn:microsoft.com/office/officeart/2009/3/layout/IncreasingArrowsProcess"/>
    <dgm:cxn modelId="{B91253FC-7DC7-4475-BA5D-8EFF797C5D85}" type="presParOf" srcId="{CA591E3D-4A8F-4A18-9B91-EF27985797E6}" destId="{17D24F2F-B1C8-499B-9AEF-3D35167D9F79}"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DCF5FA-7108-480A-88F5-3A9EE8D90EA6}" type="doc">
      <dgm:prSet loTypeId="urn:microsoft.com/office/officeart/2005/8/layout/process2" loCatId="process" qsTypeId="urn:microsoft.com/office/officeart/2005/8/quickstyle/simple1" qsCatId="simple" csTypeId="urn:microsoft.com/office/officeart/2005/8/colors/accent5_3" csCatId="accent5" phldr="1"/>
      <dgm:spPr/>
    </dgm:pt>
    <dgm:pt modelId="{37456981-9204-4C40-AF3B-91CB52F43192}">
      <dgm:prSet custT="1"/>
      <dgm:spPr/>
      <dgm:t>
        <a:bodyPr/>
        <a:lstStyle/>
        <a:p>
          <a:r>
            <a:rPr lang="en-GB" sz="1200" b="1"/>
            <a:t>To use this professional noticing to inform pedagogical decisions that you make as a teacher. </a:t>
          </a:r>
          <a:endParaRPr lang="en-GB" sz="1200" b="1" dirty="0"/>
        </a:p>
      </dgm:t>
    </dgm:pt>
    <dgm:pt modelId="{7CD85FB1-95A8-4344-B07F-AB0C1E63D332}" type="parTrans" cxnId="{C62000C9-5535-4F85-9FB0-9D2857B8AF79}">
      <dgm:prSet/>
      <dgm:spPr/>
      <dgm:t>
        <a:bodyPr/>
        <a:lstStyle/>
        <a:p>
          <a:endParaRPr lang="en-GB" sz="2800" b="1">
            <a:solidFill>
              <a:schemeClr val="tx1"/>
            </a:solidFill>
          </a:endParaRPr>
        </a:p>
      </dgm:t>
    </dgm:pt>
    <dgm:pt modelId="{C5373362-5BE0-4F6C-92B2-1AEF65DF7D7C}" type="sibTrans" cxnId="{C62000C9-5535-4F85-9FB0-9D2857B8AF79}">
      <dgm:prSet/>
      <dgm:spPr/>
      <dgm:t>
        <a:bodyPr/>
        <a:lstStyle/>
        <a:p>
          <a:endParaRPr lang="en-GB" sz="2800" b="1">
            <a:solidFill>
              <a:schemeClr val="tx1"/>
            </a:solidFill>
          </a:endParaRPr>
        </a:p>
      </dgm:t>
    </dgm:pt>
    <dgm:pt modelId="{240316BE-126D-4FD7-8BF9-1DBE1D055048}">
      <dgm:prSet phldrT="[Text]" custT="1"/>
      <dgm:spPr/>
      <dgm:t>
        <a:bodyPr/>
        <a:lstStyle/>
        <a:p>
          <a:r>
            <a:rPr lang="en-GB" sz="1200" b="1" dirty="0"/>
            <a:t>To develop your ability to notice and reason about significant features of classroom situations. </a:t>
          </a:r>
        </a:p>
      </dgm:t>
    </dgm:pt>
    <dgm:pt modelId="{916D29BE-0D3E-4DFB-B0D1-6ADA6F97F8F5}" type="sibTrans" cxnId="{56B60B44-CC4C-4456-9A04-B54571DAC4CD}">
      <dgm:prSet custT="1"/>
      <dgm:spPr/>
      <dgm:t>
        <a:bodyPr/>
        <a:lstStyle/>
        <a:p>
          <a:endParaRPr lang="en-GB" sz="900" b="1">
            <a:solidFill>
              <a:schemeClr val="tx1"/>
            </a:solidFill>
          </a:endParaRPr>
        </a:p>
      </dgm:t>
    </dgm:pt>
    <dgm:pt modelId="{72412F3D-21AF-4870-8D72-60F014D5300E}" type="parTrans" cxnId="{56B60B44-CC4C-4456-9A04-B54571DAC4CD}">
      <dgm:prSet/>
      <dgm:spPr/>
      <dgm:t>
        <a:bodyPr/>
        <a:lstStyle/>
        <a:p>
          <a:endParaRPr lang="en-GB" sz="2800" b="1">
            <a:solidFill>
              <a:schemeClr val="tx1"/>
            </a:solidFill>
          </a:endParaRPr>
        </a:p>
      </dgm:t>
    </dgm:pt>
    <dgm:pt modelId="{15C41D34-DB7A-4A35-9E50-4266B5B8492D}" type="pres">
      <dgm:prSet presAssocID="{7CDCF5FA-7108-480A-88F5-3A9EE8D90EA6}" presName="linearFlow" presStyleCnt="0">
        <dgm:presLayoutVars>
          <dgm:resizeHandles val="exact"/>
        </dgm:presLayoutVars>
      </dgm:prSet>
      <dgm:spPr/>
    </dgm:pt>
    <dgm:pt modelId="{D14B78A5-5123-4D9E-9456-697EB5A3676D}" type="pres">
      <dgm:prSet presAssocID="{240316BE-126D-4FD7-8BF9-1DBE1D055048}" presName="node" presStyleLbl="node1" presStyleIdx="0" presStyleCnt="2" custScaleX="595865" custScaleY="76625">
        <dgm:presLayoutVars>
          <dgm:bulletEnabled val="1"/>
        </dgm:presLayoutVars>
      </dgm:prSet>
      <dgm:spPr/>
    </dgm:pt>
    <dgm:pt modelId="{8465B368-D73D-4A17-B146-30025C4DFBEB}" type="pres">
      <dgm:prSet presAssocID="{916D29BE-0D3E-4DFB-B0D1-6ADA6F97F8F5}" presName="sibTrans" presStyleLbl="sibTrans2D1" presStyleIdx="0" presStyleCnt="1" custScaleX="121797" custScaleY="571235"/>
      <dgm:spPr/>
    </dgm:pt>
    <dgm:pt modelId="{51277959-CF63-4EC8-A6C1-996295B6A25B}" type="pres">
      <dgm:prSet presAssocID="{916D29BE-0D3E-4DFB-B0D1-6ADA6F97F8F5}" presName="connectorText" presStyleLbl="sibTrans2D1" presStyleIdx="0" presStyleCnt="1"/>
      <dgm:spPr/>
    </dgm:pt>
    <dgm:pt modelId="{08FDCF8B-CF1C-4AD2-9939-45EDE68327AE}" type="pres">
      <dgm:prSet presAssocID="{37456981-9204-4C40-AF3B-91CB52F43192}" presName="node" presStyleLbl="node1" presStyleIdx="1" presStyleCnt="2" custScaleX="595865" custScaleY="76625">
        <dgm:presLayoutVars>
          <dgm:bulletEnabled val="1"/>
        </dgm:presLayoutVars>
      </dgm:prSet>
      <dgm:spPr/>
    </dgm:pt>
  </dgm:ptLst>
  <dgm:cxnLst>
    <dgm:cxn modelId="{37F2DB0D-7D41-4BD4-A85E-D17A62FF691A}" type="presOf" srcId="{37456981-9204-4C40-AF3B-91CB52F43192}" destId="{08FDCF8B-CF1C-4AD2-9939-45EDE68327AE}" srcOrd="0" destOrd="0" presId="urn:microsoft.com/office/officeart/2005/8/layout/process2"/>
    <dgm:cxn modelId="{DE402336-77B1-478A-BDCB-29884F3E2955}" type="presOf" srcId="{916D29BE-0D3E-4DFB-B0D1-6ADA6F97F8F5}" destId="{51277959-CF63-4EC8-A6C1-996295B6A25B}" srcOrd="1" destOrd="0" presId="urn:microsoft.com/office/officeart/2005/8/layout/process2"/>
    <dgm:cxn modelId="{56B60B44-CC4C-4456-9A04-B54571DAC4CD}" srcId="{7CDCF5FA-7108-480A-88F5-3A9EE8D90EA6}" destId="{240316BE-126D-4FD7-8BF9-1DBE1D055048}" srcOrd="0" destOrd="0" parTransId="{72412F3D-21AF-4870-8D72-60F014D5300E}" sibTransId="{916D29BE-0D3E-4DFB-B0D1-6ADA6F97F8F5}"/>
    <dgm:cxn modelId="{A581ED73-5A4F-4DB7-9DEE-D064FE05ACB6}" type="presOf" srcId="{916D29BE-0D3E-4DFB-B0D1-6ADA6F97F8F5}" destId="{8465B368-D73D-4A17-B146-30025C4DFBEB}" srcOrd="0" destOrd="0" presId="urn:microsoft.com/office/officeart/2005/8/layout/process2"/>
    <dgm:cxn modelId="{782DC874-017D-431F-9C98-E7AECBEB2259}" type="presOf" srcId="{240316BE-126D-4FD7-8BF9-1DBE1D055048}" destId="{D14B78A5-5123-4D9E-9456-697EB5A3676D}" srcOrd="0" destOrd="0" presId="urn:microsoft.com/office/officeart/2005/8/layout/process2"/>
    <dgm:cxn modelId="{749F3095-3C5B-4A0A-8C5D-750DDDC56288}" type="presOf" srcId="{7CDCF5FA-7108-480A-88F5-3A9EE8D90EA6}" destId="{15C41D34-DB7A-4A35-9E50-4266B5B8492D}" srcOrd="0" destOrd="0" presId="urn:microsoft.com/office/officeart/2005/8/layout/process2"/>
    <dgm:cxn modelId="{C62000C9-5535-4F85-9FB0-9D2857B8AF79}" srcId="{7CDCF5FA-7108-480A-88F5-3A9EE8D90EA6}" destId="{37456981-9204-4C40-AF3B-91CB52F43192}" srcOrd="1" destOrd="0" parTransId="{7CD85FB1-95A8-4344-B07F-AB0C1E63D332}" sibTransId="{C5373362-5BE0-4F6C-92B2-1AEF65DF7D7C}"/>
    <dgm:cxn modelId="{FB05E968-9781-471C-9B80-B8F54FC6B03D}" type="presParOf" srcId="{15C41D34-DB7A-4A35-9E50-4266B5B8492D}" destId="{D14B78A5-5123-4D9E-9456-697EB5A3676D}" srcOrd="0" destOrd="0" presId="urn:microsoft.com/office/officeart/2005/8/layout/process2"/>
    <dgm:cxn modelId="{3EB2E307-74CD-4FD9-AC6A-D26F407D1637}" type="presParOf" srcId="{15C41D34-DB7A-4A35-9E50-4266B5B8492D}" destId="{8465B368-D73D-4A17-B146-30025C4DFBEB}" srcOrd="1" destOrd="0" presId="urn:microsoft.com/office/officeart/2005/8/layout/process2"/>
    <dgm:cxn modelId="{CD2EB39C-31DE-408E-87D8-27A7084169EE}" type="presParOf" srcId="{8465B368-D73D-4A17-B146-30025C4DFBEB}" destId="{51277959-CF63-4EC8-A6C1-996295B6A25B}" srcOrd="0" destOrd="0" presId="urn:microsoft.com/office/officeart/2005/8/layout/process2"/>
    <dgm:cxn modelId="{0DD442CA-F3C9-45FC-A9A1-5140EF7B1464}" type="presParOf" srcId="{15C41D34-DB7A-4A35-9E50-4266B5B8492D}" destId="{08FDCF8B-CF1C-4AD2-9939-45EDE68327AE}" srcOrd="2"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DE1C6-A8A4-4860-B8F8-B72EF859551B}">
      <dsp:nvSpPr>
        <dsp:cNvPr id="0" name=""/>
        <dsp:cNvSpPr/>
      </dsp:nvSpPr>
      <dsp:spPr>
        <a:xfrm>
          <a:off x="3158231" y="2357502"/>
          <a:ext cx="1976769" cy="19767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GB" sz="3100" kern="1200"/>
            <a:t>Weekly Meeting</a:t>
          </a:r>
        </a:p>
      </dsp:txBody>
      <dsp:txXfrm>
        <a:off x="3447722" y="2646993"/>
        <a:ext cx="1397787" cy="1397787"/>
      </dsp:txXfrm>
    </dsp:sp>
    <dsp:sp modelId="{A355B38E-E36F-4617-9F6F-763C1C693906}">
      <dsp:nvSpPr>
        <dsp:cNvPr id="0" name=""/>
        <dsp:cNvSpPr/>
      </dsp:nvSpPr>
      <dsp:spPr>
        <a:xfrm rot="12911268">
          <a:off x="1882668" y="2004772"/>
          <a:ext cx="1522875" cy="56337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83F093-46EA-44C5-BCC6-C35A1FB032A8}">
      <dsp:nvSpPr>
        <dsp:cNvPr id="0" name=""/>
        <dsp:cNvSpPr/>
      </dsp:nvSpPr>
      <dsp:spPr>
        <a:xfrm>
          <a:off x="1082842" y="1096504"/>
          <a:ext cx="1877931" cy="15023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ctr" defTabSz="1155700">
            <a:lnSpc>
              <a:spcPct val="90000"/>
            </a:lnSpc>
            <a:spcBef>
              <a:spcPct val="0"/>
            </a:spcBef>
            <a:spcAft>
              <a:spcPct val="35000"/>
            </a:spcAft>
            <a:buNone/>
          </a:pPr>
          <a:r>
            <a:rPr lang="en-GB" sz="2600" kern="1200" dirty="0"/>
            <a:t>Focused Observation</a:t>
          </a:r>
        </a:p>
      </dsp:txBody>
      <dsp:txXfrm>
        <a:off x="1126844" y="1140506"/>
        <a:ext cx="1789927" cy="1414340"/>
      </dsp:txXfrm>
    </dsp:sp>
    <dsp:sp modelId="{DBE90AE1-8322-4084-A878-E66499C1FBF3}">
      <dsp:nvSpPr>
        <dsp:cNvPr id="0" name=""/>
        <dsp:cNvSpPr/>
      </dsp:nvSpPr>
      <dsp:spPr>
        <a:xfrm rot="16200000">
          <a:off x="3388009" y="1228903"/>
          <a:ext cx="1517212" cy="56337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44849D3-251A-49C2-9270-2A10EBE4AA87}">
      <dsp:nvSpPr>
        <dsp:cNvPr id="0" name=""/>
        <dsp:cNvSpPr/>
      </dsp:nvSpPr>
      <dsp:spPr>
        <a:xfrm>
          <a:off x="3207650" y="813"/>
          <a:ext cx="1877931" cy="15023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ctr" defTabSz="1155700">
            <a:lnSpc>
              <a:spcPct val="90000"/>
            </a:lnSpc>
            <a:spcBef>
              <a:spcPct val="0"/>
            </a:spcBef>
            <a:spcAft>
              <a:spcPct val="35000"/>
            </a:spcAft>
            <a:buNone/>
          </a:pPr>
          <a:r>
            <a:rPr lang="en-GB" sz="2600" kern="1200"/>
            <a:t>Reflection</a:t>
          </a:r>
        </a:p>
      </dsp:txBody>
      <dsp:txXfrm>
        <a:off x="3251652" y="44815"/>
        <a:ext cx="1789927" cy="1414340"/>
      </dsp:txXfrm>
    </dsp:sp>
    <dsp:sp modelId="{8B5E233A-A2DA-4F09-85B8-0BBD2D08B8FE}">
      <dsp:nvSpPr>
        <dsp:cNvPr id="0" name=""/>
        <dsp:cNvSpPr/>
      </dsp:nvSpPr>
      <dsp:spPr>
        <a:xfrm rot="19500000">
          <a:off x="4891394" y="2011515"/>
          <a:ext cx="1517212" cy="563379"/>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C54EA30-E2FB-42FD-AA43-18DD75603B59}">
      <dsp:nvSpPr>
        <dsp:cNvPr id="0" name=""/>
        <dsp:cNvSpPr/>
      </dsp:nvSpPr>
      <dsp:spPr>
        <a:xfrm>
          <a:off x="5332449" y="1106914"/>
          <a:ext cx="1877931" cy="15023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ctr" defTabSz="1155700">
            <a:lnSpc>
              <a:spcPct val="90000"/>
            </a:lnSpc>
            <a:spcBef>
              <a:spcPct val="0"/>
            </a:spcBef>
            <a:spcAft>
              <a:spcPct val="35000"/>
            </a:spcAft>
            <a:buNone/>
          </a:pPr>
          <a:r>
            <a:rPr lang="en-GB" sz="2600" kern="1200" err="1"/>
            <a:t>Talkthru</a:t>
          </a:r>
          <a:endParaRPr lang="en-GB" sz="2600" kern="1200"/>
        </a:p>
      </dsp:txBody>
      <dsp:txXfrm>
        <a:off x="5376451" y="1150916"/>
        <a:ext cx="1789927" cy="14143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D6BB0A-50CB-4FD4-8E7A-72599E4770E0}">
      <dsp:nvSpPr>
        <dsp:cNvPr id="0" name=""/>
        <dsp:cNvSpPr/>
      </dsp:nvSpPr>
      <dsp:spPr>
        <a:xfrm>
          <a:off x="0" y="520866"/>
          <a:ext cx="2264103" cy="1358461"/>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t>Introduction to Mentoring</a:t>
          </a:r>
        </a:p>
        <a:p>
          <a:pPr marL="171450" lvl="1" indent="-171450" algn="l" defTabSz="711200">
            <a:lnSpc>
              <a:spcPct val="90000"/>
            </a:lnSpc>
            <a:spcBef>
              <a:spcPct val="0"/>
            </a:spcBef>
            <a:spcAft>
              <a:spcPct val="15000"/>
            </a:spcAft>
            <a:buChar char="•"/>
          </a:pPr>
          <a:r>
            <a:rPr lang="en-GB" sz="1600" b="1" kern="1200" dirty="0"/>
            <a:t>1 hour (20 minute video plus optional reading)</a:t>
          </a:r>
        </a:p>
      </dsp:txBody>
      <dsp:txXfrm>
        <a:off x="0" y="520866"/>
        <a:ext cx="2264103" cy="1358461"/>
      </dsp:txXfrm>
    </dsp:sp>
    <dsp:sp modelId="{150C6A95-01FB-4F0B-88D2-2C63D878163E}">
      <dsp:nvSpPr>
        <dsp:cNvPr id="0" name=""/>
        <dsp:cNvSpPr/>
      </dsp:nvSpPr>
      <dsp:spPr>
        <a:xfrm>
          <a:off x="2490513" y="520866"/>
          <a:ext cx="2264103" cy="1358461"/>
        </a:xfrm>
        <a:prstGeom prst="rect">
          <a:avLst/>
        </a:prstGeom>
        <a:solidFill>
          <a:schemeClr val="accent5">
            <a:hueOff val="-293221"/>
            <a:satOff val="1541"/>
            <a:lumOff val="-877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t>University Visit</a:t>
          </a:r>
        </a:p>
        <a:p>
          <a:pPr marL="171450" lvl="1" indent="-171450" algn="l" defTabSz="711200">
            <a:lnSpc>
              <a:spcPct val="90000"/>
            </a:lnSpc>
            <a:spcBef>
              <a:spcPct val="0"/>
            </a:spcBef>
            <a:spcAft>
              <a:spcPct val="15000"/>
            </a:spcAft>
            <a:buChar char="•"/>
          </a:pPr>
          <a:r>
            <a:rPr lang="en-GB" sz="1600" b="1" kern="1200" dirty="0"/>
            <a:t>4 hours</a:t>
          </a:r>
        </a:p>
        <a:p>
          <a:pPr marL="228600" lvl="2" indent="-114300" algn="l" defTabSz="533400">
            <a:lnSpc>
              <a:spcPct val="90000"/>
            </a:lnSpc>
            <a:spcBef>
              <a:spcPct val="0"/>
            </a:spcBef>
            <a:spcAft>
              <a:spcPct val="15000"/>
            </a:spcAft>
            <a:buChar char="•"/>
          </a:pPr>
          <a:r>
            <a:rPr lang="en-GB" sz="1200" b="1" kern="1200" dirty="0"/>
            <a:t>1 hour prepare</a:t>
          </a:r>
        </a:p>
        <a:p>
          <a:pPr marL="228600" lvl="2" indent="-114300" algn="l" defTabSz="533400">
            <a:lnSpc>
              <a:spcPct val="90000"/>
            </a:lnSpc>
            <a:spcBef>
              <a:spcPct val="0"/>
            </a:spcBef>
            <a:spcAft>
              <a:spcPct val="15000"/>
            </a:spcAft>
            <a:buChar char="•"/>
          </a:pPr>
          <a:r>
            <a:rPr lang="en-GB" sz="1200" b="1" kern="1200" dirty="0"/>
            <a:t>3 hours (Joint observation, mentoring discussion, feedback) </a:t>
          </a:r>
        </a:p>
      </dsp:txBody>
      <dsp:txXfrm>
        <a:off x="2490513" y="520866"/>
        <a:ext cx="2264103" cy="1358461"/>
      </dsp:txXfrm>
    </dsp:sp>
    <dsp:sp modelId="{7D522A20-16E9-44B3-9716-69E9D1049D9A}">
      <dsp:nvSpPr>
        <dsp:cNvPr id="0" name=""/>
        <dsp:cNvSpPr/>
      </dsp:nvSpPr>
      <dsp:spPr>
        <a:xfrm>
          <a:off x="4981026" y="520866"/>
          <a:ext cx="2264103" cy="1358461"/>
        </a:xfrm>
        <a:prstGeom prst="rect">
          <a:avLst/>
        </a:prstGeom>
        <a:solidFill>
          <a:schemeClr val="accent5">
            <a:hueOff val="-586442"/>
            <a:satOff val="3082"/>
            <a:lumOff val="-1754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dirty="0"/>
            <a:t>Overview of Programme</a:t>
          </a:r>
        </a:p>
        <a:p>
          <a:pPr marL="171450" lvl="1" indent="-171450" algn="l" defTabSz="711200">
            <a:lnSpc>
              <a:spcPct val="90000"/>
            </a:lnSpc>
            <a:spcBef>
              <a:spcPct val="0"/>
            </a:spcBef>
            <a:spcAft>
              <a:spcPct val="15000"/>
            </a:spcAft>
            <a:buChar char="•"/>
          </a:pPr>
          <a:r>
            <a:rPr lang="en-GB" sz="1600" b="1" kern="1200" dirty="0"/>
            <a:t>1 hour (20 minute video)</a:t>
          </a:r>
        </a:p>
      </dsp:txBody>
      <dsp:txXfrm>
        <a:off x="4981026" y="520866"/>
        <a:ext cx="2264103" cy="1358461"/>
      </dsp:txXfrm>
    </dsp:sp>
    <dsp:sp modelId="{3AC0A6CC-4B8F-4DF3-8D7F-FEE055AFB59D}">
      <dsp:nvSpPr>
        <dsp:cNvPr id="0" name=""/>
        <dsp:cNvSpPr/>
      </dsp:nvSpPr>
      <dsp:spPr>
        <a:xfrm>
          <a:off x="1245256" y="2105739"/>
          <a:ext cx="2264103" cy="1358461"/>
        </a:xfrm>
        <a:prstGeom prst="rect">
          <a:avLst/>
        </a:prstGeom>
        <a:solidFill>
          <a:schemeClr val="accent5">
            <a:hueOff val="-879664"/>
            <a:satOff val="4622"/>
            <a:lumOff val="-2632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t>Phase Meetings</a:t>
          </a:r>
        </a:p>
        <a:p>
          <a:pPr marL="171450" lvl="1" indent="-171450" algn="l" defTabSz="711200">
            <a:lnSpc>
              <a:spcPct val="90000"/>
            </a:lnSpc>
            <a:spcBef>
              <a:spcPct val="0"/>
            </a:spcBef>
            <a:spcAft>
              <a:spcPct val="15000"/>
            </a:spcAft>
            <a:buChar char="•"/>
          </a:pPr>
          <a:r>
            <a:rPr lang="en-GB" sz="1600" b="1" kern="1200"/>
            <a:t>1.5 hours per phase</a:t>
          </a:r>
        </a:p>
        <a:p>
          <a:pPr marL="171450" lvl="1" indent="-171450" algn="l" defTabSz="711200">
            <a:lnSpc>
              <a:spcPct val="90000"/>
            </a:lnSpc>
            <a:spcBef>
              <a:spcPct val="0"/>
            </a:spcBef>
            <a:spcAft>
              <a:spcPct val="15000"/>
            </a:spcAft>
            <a:buChar char="•"/>
          </a:pPr>
          <a:r>
            <a:rPr lang="en-GB" sz="1600" b="1" kern="1200"/>
            <a:t>1.5 mentoring and curriculum review</a:t>
          </a:r>
        </a:p>
      </dsp:txBody>
      <dsp:txXfrm>
        <a:off x="1245256" y="2105739"/>
        <a:ext cx="2264103" cy="1358461"/>
      </dsp:txXfrm>
    </dsp:sp>
    <dsp:sp modelId="{CAAAC28B-6DE6-4117-B6A1-68C81335A711}">
      <dsp:nvSpPr>
        <dsp:cNvPr id="0" name=""/>
        <dsp:cNvSpPr/>
      </dsp:nvSpPr>
      <dsp:spPr>
        <a:xfrm>
          <a:off x="3735770" y="2105739"/>
          <a:ext cx="2264103" cy="1358461"/>
        </a:xfrm>
        <a:prstGeom prst="rect">
          <a:avLst/>
        </a:prstGeom>
        <a:solidFill>
          <a:schemeClr val="accent5">
            <a:hueOff val="-1172885"/>
            <a:satOff val="6163"/>
            <a:lumOff val="-3509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kern="1200"/>
            <a:t>CARD and Weekly Focus</a:t>
          </a:r>
        </a:p>
        <a:p>
          <a:pPr marL="171450" lvl="1" indent="-171450" algn="l" defTabSz="711200">
            <a:lnSpc>
              <a:spcPct val="90000"/>
            </a:lnSpc>
            <a:spcBef>
              <a:spcPct val="0"/>
            </a:spcBef>
            <a:spcAft>
              <a:spcPct val="15000"/>
            </a:spcAft>
            <a:buChar char="•"/>
          </a:pPr>
          <a:r>
            <a:rPr lang="en-GB" sz="1600" b="1" kern="1200"/>
            <a:t>10 hours </a:t>
          </a:r>
        </a:p>
        <a:p>
          <a:pPr marL="171450" lvl="1" indent="-171450" algn="l" defTabSz="711200">
            <a:lnSpc>
              <a:spcPct val="90000"/>
            </a:lnSpc>
            <a:spcBef>
              <a:spcPct val="0"/>
            </a:spcBef>
            <a:spcAft>
              <a:spcPct val="15000"/>
            </a:spcAft>
            <a:buChar char="•"/>
          </a:pPr>
          <a:r>
            <a:rPr lang="en-GB" sz="1600" b="1" kern="1200"/>
            <a:t>Linked to weekly focus </a:t>
          </a:r>
        </a:p>
      </dsp:txBody>
      <dsp:txXfrm>
        <a:off x="3735770" y="2105739"/>
        <a:ext cx="2264103" cy="1358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DA50BC-5BC9-46BA-AF3F-0F826F8BCB18}">
      <dsp:nvSpPr>
        <dsp:cNvPr id="0" name=""/>
        <dsp:cNvSpPr/>
      </dsp:nvSpPr>
      <dsp:spPr>
        <a:xfrm rot="5400000">
          <a:off x="348277" y="1187375"/>
          <a:ext cx="1050131" cy="1195537"/>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258814-6257-4FD6-A70B-6D1C87C8E805}">
      <dsp:nvSpPr>
        <dsp:cNvPr id="0" name=""/>
        <dsp:cNvSpPr/>
      </dsp:nvSpPr>
      <dsp:spPr>
        <a:xfrm>
          <a:off x="70056" y="23283"/>
          <a:ext cx="1767802" cy="123740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Noticing </a:t>
          </a:r>
        </a:p>
      </dsp:txBody>
      <dsp:txXfrm>
        <a:off x="130472" y="83699"/>
        <a:ext cx="1646970" cy="1116572"/>
      </dsp:txXfrm>
    </dsp:sp>
    <dsp:sp modelId="{35342AFD-F7B0-4366-8625-E7150AECD5D7}">
      <dsp:nvSpPr>
        <dsp:cNvPr id="0" name=""/>
        <dsp:cNvSpPr/>
      </dsp:nvSpPr>
      <dsp:spPr>
        <a:xfrm>
          <a:off x="2004669" y="102483"/>
          <a:ext cx="2023329"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Deliberative and intentional</a:t>
          </a:r>
        </a:p>
        <a:p>
          <a:pPr marL="114300" lvl="1" indent="-114300" algn="l" defTabSz="622300">
            <a:lnSpc>
              <a:spcPct val="90000"/>
            </a:lnSpc>
            <a:spcBef>
              <a:spcPct val="0"/>
            </a:spcBef>
            <a:spcAft>
              <a:spcPct val="15000"/>
            </a:spcAft>
            <a:buChar char="•"/>
          </a:pPr>
          <a:r>
            <a:rPr lang="en-GB" sz="1400" kern="1200" dirty="0"/>
            <a:t>Focused and prepared for</a:t>
          </a:r>
        </a:p>
        <a:p>
          <a:pPr marL="114300" lvl="1" indent="-114300" algn="l" defTabSz="622300">
            <a:lnSpc>
              <a:spcPct val="90000"/>
            </a:lnSpc>
            <a:spcBef>
              <a:spcPct val="0"/>
            </a:spcBef>
            <a:spcAft>
              <a:spcPct val="15000"/>
            </a:spcAft>
            <a:buChar char="•"/>
          </a:pPr>
          <a:r>
            <a:rPr lang="en-GB" sz="1400" kern="1200" dirty="0"/>
            <a:t>Based on principles, ideas and values of teaching.</a:t>
          </a:r>
        </a:p>
      </dsp:txBody>
      <dsp:txXfrm>
        <a:off x="2004669" y="102483"/>
        <a:ext cx="2023329" cy="1000125"/>
      </dsp:txXfrm>
    </dsp:sp>
    <dsp:sp modelId="{63F4F912-F27C-4725-ADD6-C92249F78546}">
      <dsp:nvSpPr>
        <dsp:cNvPr id="0" name=""/>
        <dsp:cNvSpPr/>
      </dsp:nvSpPr>
      <dsp:spPr>
        <a:xfrm rot="5400000">
          <a:off x="1990997" y="2577389"/>
          <a:ext cx="1050131" cy="1195537"/>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6FFEBE-53A1-4D9B-BDD9-61A34E707EAA}">
      <dsp:nvSpPr>
        <dsp:cNvPr id="0" name=""/>
        <dsp:cNvSpPr/>
      </dsp:nvSpPr>
      <dsp:spPr>
        <a:xfrm>
          <a:off x="1712776" y="1413297"/>
          <a:ext cx="1767802" cy="123740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Interpretation</a:t>
          </a:r>
        </a:p>
      </dsp:txBody>
      <dsp:txXfrm>
        <a:off x="1773192" y="1473713"/>
        <a:ext cx="1646970" cy="1116572"/>
      </dsp:txXfrm>
    </dsp:sp>
    <dsp:sp modelId="{5C1625F7-C99B-4DDD-97E2-91735C3C5E56}">
      <dsp:nvSpPr>
        <dsp:cNvPr id="0" name=""/>
        <dsp:cNvSpPr/>
      </dsp:nvSpPr>
      <dsp:spPr>
        <a:xfrm>
          <a:off x="3558372" y="1461453"/>
          <a:ext cx="2030594"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Deconstruct and analyse</a:t>
          </a:r>
        </a:p>
        <a:p>
          <a:pPr marL="114300" lvl="1" indent="-114300" algn="l" defTabSz="622300">
            <a:lnSpc>
              <a:spcPct val="90000"/>
            </a:lnSpc>
            <a:spcBef>
              <a:spcPct val="0"/>
            </a:spcBef>
            <a:spcAft>
              <a:spcPct val="15000"/>
            </a:spcAft>
            <a:buChar char="•"/>
          </a:pPr>
          <a:r>
            <a:rPr lang="en-GB" sz="1400" kern="1200" dirty="0"/>
            <a:t>Principles and concepts in teaching used to interpret</a:t>
          </a:r>
        </a:p>
        <a:p>
          <a:pPr marL="114300" lvl="1" indent="-114300" algn="l" defTabSz="622300">
            <a:lnSpc>
              <a:spcPct val="90000"/>
            </a:lnSpc>
            <a:spcBef>
              <a:spcPct val="0"/>
            </a:spcBef>
            <a:spcAft>
              <a:spcPct val="15000"/>
            </a:spcAft>
            <a:buChar char="•"/>
          </a:pPr>
          <a:r>
            <a:rPr lang="en-GB" sz="1400" kern="1200" dirty="0" err="1"/>
            <a:t>Eg.</a:t>
          </a:r>
          <a:r>
            <a:rPr lang="en-GB" sz="1400" kern="1200" dirty="0"/>
            <a:t> Principles and theories of learning </a:t>
          </a:r>
        </a:p>
      </dsp:txBody>
      <dsp:txXfrm>
        <a:off x="3558372" y="1461453"/>
        <a:ext cx="2030594" cy="1000125"/>
      </dsp:txXfrm>
    </dsp:sp>
    <dsp:sp modelId="{CB560ED5-6CB5-4670-9692-AF0C370178FD}">
      <dsp:nvSpPr>
        <dsp:cNvPr id="0" name=""/>
        <dsp:cNvSpPr/>
      </dsp:nvSpPr>
      <dsp:spPr>
        <a:xfrm>
          <a:off x="3198957" y="2788400"/>
          <a:ext cx="1767802" cy="1237404"/>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Response</a:t>
          </a:r>
        </a:p>
      </dsp:txBody>
      <dsp:txXfrm>
        <a:off x="3259373" y="2848816"/>
        <a:ext cx="1646970" cy="1116572"/>
      </dsp:txXfrm>
    </dsp:sp>
    <dsp:sp modelId="{AE49DD61-84CB-4765-9F2A-31C817771BE2}">
      <dsp:nvSpPr>
        <dsp:cNvPr id="0" name=""/>
        <dsp:cNvSpPr/>
      </dsp:nvSpPr>
      <dsp:spPr>
        <a:xfrm>
          <a:off x="5033931" y="2920646"/>
          <a:ext cx="1604579" cy="1000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GB" sz="1400" kern="1200" dirty="0"/>
            <a:t>Decide on appropriate action based on interpretation</a:t>
          </a:r>
        </a:p>
        <a:p>
          <a:pPr marL="114300" lvl="1" indent="-114300" algn="l" defTabSz="622300">
            <a:lnSpc>
              <a:spcPct val="90000"/>
            </a:lnSpc>
            <a:spcBef>
              <a:spcPct val="0"/>
            </a:spcBef>
            <a:spcAft>
              <a:spcPct val="15000"/>
            </a:spcAft>
            <a:buChar char="•"/>
          </a:pPr>
          <a:r>
            <a:rPr lang="en-GB" sz="1400" kern="1200" dirty="0"/>
            <a:t>Appropriateness of action determined in reference to teaching ideals, values, purposes. </a:t>
          </a:r>
        </a:p>
      </dsp:txBody>
      <dsp:txXfrm>
        <a:off x="5033931" y="2920646"/>
        <a:ext cx="1604579" cy="1000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C56D2-B494-40AA-B5A6-7288C055F18A}">
      <dsp:nvSpPr>
        <dsp:cNvPr id="0" name=""/>
        <dsp:cNvSpPr/>
      </dsp:nvSpPr>
      <dsp:spPr>
        <a:xfrm>
          <a:off x="379104" y="51728"/>
          <a:ext cx="6925578" cy="1007173"/>
        </a:xfrm>
        <a:prstGeom prst="rightArrow">
          <a:avLst>
            <a:gd name="adj1" fmla="val 50000"/>
            <a:gd name="adj2" fmla="val 5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159889" numCol="1" spcCol="1270" anchor="ctr" anchorCtr="0">
          <a:noAutofit/>
        </a:bodyPr>
        <a:lstStyle/>
        <a:p>
          <a:pPr marL="0" lvl="0" indent="0" algn="l" defTabSz="488950">
            <a:lnSpc>
              <a:spcPct val="90000"/>
            </a:lnSpc>
            <a:spcBef>
              <a:spcPct val="0"/>
            </a:spcBef>
            <a:spcAft>
              <a:spcPct val="35000"/>
            </a:spcAft>
            <a:buNone/>
          </a:pPr>
          <a:r>
            <a:rPr lang="en-GB" sz="1100" kern="1200" dirty="0"/>
            <a:t>ITP1 – </a:t>
          </a:r>
          <a:r>
            <a:rPr lang="en-GB" sz="1100" b="0" kern="1200" dirty="0"/>
            <a:t>Building relationships with students</a:t>
          </a:r>
        </a:p>
      </dsp:txBody>
      <dsp:txXfrm>
        <a:off x="379104" y="303521"/>
        <a:ext cx="6673785" cy="503587"/>
      </dsp:txXfrm>
    </dsp:sp>
    <dsp:sp modelId="{D30E33E6-AE63-4A68-A7F4-5BF35346C7C8}">
      <dsp:nvSpPr>
        <dsp:cNvPr id="0" name=""/>
        <dsp:cNvSpPr/>
      </dsp:nvSpPr>
      <dsp:spPr>
        <a:xfrm>
          <a:off x="379104" y="827104"/>
          <a:ext cx="1279985" cy="1849331"/>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b="0" i="1" kern="1200" dirty="0"/>
            <a:t>N</a:t>
          </a:r>
          <a:r>
            <a:rPr lang="en-GB" sz="900" i="1" kern="1200" dirty="0"/>
            <a:t>oticing student behaviour and teacher responses to this behaviour.</a:t>
          </a:r>
        </a:p>
        <a:p>
          <a:pPr marL="0" lvl="0" indent="0" algn="l" defTabSz="400050">
            <a:lnSpc>
              <a:spcPct val="90000"/>
            </a:lnSpc>
            <a:spcBef>
              <a:spcPct val="0"/>
            </a:spcBef>
            <a:spcAft>
              <a:spcPct val="35000"/>
            </a:spcAft>
            <a:buNone/>
          </a:pPr>
          <a:r>
            <a:rPr lang="en-GB" sz="900" b="1" kern="1200" dirty="0"/>
            <a:t>Know: </a:t>
          </a:r>
          <a:r>
            <a:rPr lang="en-GB" sz="900" b="0" kern="1200" dirty="0"/>
            <a:t>Routines and how they are triggered.</a:t>
          </a:r>
        </a:p>
        <a:p>
          <a:pPr marL="0" lvl="0" indent="0" algn="l" defTabSz="400050">
            <a:lnSpc>
              <a:spcPct val="90000"/>
            </a:lnSpc>
            <a:spcBef>
              <a:spcPct val="0"/>
            </a:spcBef>
            <a:spcAft>
              <a:spcPct val="35000"/>
            </a:spcAft>
            <a:buNone/>
          </a:pPr>
          <a:r>
            <a:rPr lang="en-GB" sz="900" b="1" kern="1200" dirty="0"/>
            <a:t>Reflect: </a:t>
          </a:r>
          <a:r>
            <a:rPr lang="en-GB" sz="900" b="0" kern="1200" dirty="0"/>
            <a:t>The </a:t>
          </a:r>
          <a:r>
            <a:rPr lang="en-GB" sz="900" kern="1200" dirty="0"/>
            <a:t>purpose of routines in school and the role of routines within building relationships. </a:t>
          </a:r>
        </a:p>
        <a:p>
          <a:pPr marL="0" lvl="0" indent="0" algn="l" defTabSz="400050">
            <a:lnSpc>
              <a:spcPct val="90000"/>
            </a:lnSpc>
            <a:spcBef>
              <a:spcPct val="0"/>
            </a:spcBef>
            <a:spcAft>
              <a:spcPct val="35000"/>
            </a:spcAft>
            <a:buNone/>
          </a:pPr>
          <a:r>
            <a:rPr lang="en-GB" sz="900" b="1" kern="1200" dirty="0"/>
            <a:t>Doing: </a:t>
          </a:r>
          <a:r>
            <a:rPr lang="en-GB" sz="900" kern="1200" dirty="0"/>
            <a:t>Developing routines and building relationships.</a:t>
          </a:r>
        </a:p>
      </dsp:txBody>
      <dsp:txXfrm>
        <a:off x="379104" y="827104"/>
        <a:ext cx="1279985" cy="1849331"/>
      </dsp:txXfrm>
    </dsp:sp>
    <dsp:sp modelId="{CED01E23-D1F9-483F-BF64-E6E12B09CB45}">
      <dsp:nvSpPr>
        <dsp:cNvPr id="0" name=""/>
        <dsp:cNvSpPr/>
      </dsp:nvSpPr>
      <dsp:spPr>
        <a:xfrm>
          <a:off x="1658951" y="387582"/>
          <a:ext cx="5645731" cy="1007173"/>
        </a:xfrm>
        <a:prstGeom prst="rightArrow">
          <a:avLst>
            <a:gd name="adj1" fmla="val 50000"/>
            <a:gd name="adj2" fmla="val 50000"/>
          </a:avLst>
        </a:prstGeom>
        <a:solidFill>
          <a:schemeClr val="accent5">
            <a:hueOff val="-293221"/>
            <a:satOff val="1541"/>
            <a:lumOff val="-87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159889" numCol="1" spcCol="1270" anchor="ctr" anchorCtr="0">
          <a:noAutofit/>
        </a:bodyPr>
        <a:lstStyle/>
        <a:p>
          <a:pPr marL="0" lvl="0" indent="0" algn="l" defTabSz="488950">
            <a:lnSpc>
              <a:spcPct val="90000"/>
            </a:lnSpc>
            <a:spcBef>
              <a:spcPct val="0"/>
            </a:spcBef>
            <a:spcAft>
              <a:spcPct val="35000"/>
            </a:spcAft>
            <a:buNone/>
          </a:pPr>
          <a:r>
            <a:rPr lang="en-GB" sz="1100" kern="1200" dirty="0"/>
            <a:t>ITP2 – Understanding the school as a community</a:t>
          </a:r>
        </a:p>
      </dsp:txBody>
      <dsp:txXfrm>
        <a:off x="1658951" y="639375"/>
        <a:ext cx="5393938" cy="503587"/>
      </dsp:txXfrm>
    </dsp:sp>
    <dsp:sp modelId="{B7DADD30-0759-4FF1-9E19-D6E86B78CF8F}">
      <dsp:nvSpPr>
        <dsp:cNvPr id="0" name=""/>
        <dsp:cNvSpPr/>
      </dsp:nvSpPr>
      <dsp:spPr>
        <a:xfrm>
          <a:off x="1658951" y="1162958"/>
          <a:ext cx="1279985" cy="1849331"/>
        </a:xfrm>
        <a:prstGeom prst="rect">
          <a:avLst/>
        </a:prstGeom>
        <a:solidFill>
          <a:schemeClr val="lt1">
            <a:hueOff val="0"/>
            <a:satOff val="0"/>
            <a:lumOff val="0"/>
            <a:alphaOff val="0"/>
          </a:schemeClr>
        </a:solidFill>
        <a:ln w="25400" cap="flat" cmpd="sng" algn="ctr">
          <a:solidFill>
            <a:schemeClr val="accent5">
              <a:hueOff val="-293221"/>
              <a:satOff val="1541"/>
              <a:lumOff val="-877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i="1" kern="1200" dirty="0"/>
            <a:t>Noticing how the variety of students and adults contribute to different school cultures and classroom norms. </a:t>
          </a:r>
          <a:endParaRPr lang="en-GB" sz="900" b="1" kern="1200" dirty="0"/>
        </a:p>
        <a:p>
          <a:pPr marL="0" lvl="0" indent="0" algn="l" defTabSz="400050">
            <a:lnSpc>
              <a:spcPct val="90000"/>
            </a:lnSpc>
            <a:spcBef>
              <a:spcPct val="0"/>
            </a:spcBef>
            <a:spcAft>
              <a:spcPct val="35000"/>
            </a:spcAft>
            <a:buNone/>
          </a:pPr>
          <a:r>
            <a:rPr lang="en-GB" sz="900" b="1" kern="1200" dirty="0"/>
            <a:t>Know: </a:t>
          </a:r>
          <a:r>
            <a:rPr lang="en-GB" sz="900" kern="1200" dirty="0"/>
            <a:t>School culture and classroom norms.</a:t>
          </a:r>
        </a:p>
        <a:p>
          <a:pPr marL="0" lvl="0" indent="0" algn="l" defTabSz="400050">
            <a:lnSpc>
              <a:spcPct val="90000"/>
            </a:lnSpc>
            <a:spcBef>
              <a:spcPct val="0"/>
            </a:spcBef>
            <a:spcAft>
              <a:spcPct val="35000"/>
            </a:spcAft>
            <a:buNone/>
          </a:pPr>
          <a:r>
            <a:rPr lang="en-GB" sz="900" b="1" kern="1200" dirty="0"/>
            <a:t>Reflect: </a:t>
          </a:r>
          <a:r>
            <a:rPr lang="en-GB" sz="900" kern="1200" dirty="0"/>
            <a:t>Who are the children you teach and who do you teach with.</a:t>
          </a:r>
        </a:p>
        <a:p>
          <a:pPr marL="0" lvl="0" indent="0" algn="l" defTabSz="400050">
            <a:lnSpc>
              <a:spcPct val="90000"/>
            </a:lnSpc>
            <a:spcBef>
              <a:spcPct val="0"/>
            </a:spcBef>
            <a:spcAft>
              <a:spcPct val="35000"/>
            </a:spcAft>
            <a:buNone/>
          </a:pPr>
          <a:r>
            <a:rPr lang="en-GB" sz="900" b="1" kern="1200" dirty="0"/>
            <a:t>Doing: </a:t>
          </a:r>
          <a:r>
            <a:rPr lang="en-GB" sz="900" kern="1200" dirty="0"/>
            <a:t>Professionalism and communicating high expectations for all.</a:t>
          </a:r>
        </a:p>
      </dsp:txBody>
      <dsp:txXfrm>
        <a:off x="1658951" y="1162958"/>
        <a:ext cx="1279985" cy="1849331"/>
      </dsp:txXfrm>
    </dsp:sp>
    <dsp:sp modelId="{F10187E2-4D7D-46E5-887D-3021FDB2C56F}">
      <dsp:nvSpPr>
        <dsp:cNvPr id="0" name=""/>
        <dsp:cNvSpPr/>
      </dsp:nvSpPr>
      <dsp:spPr>
        <a:xfrm>
          <a:off x="2944779" y="711511"/>
          <a:ext cx="4365884" cy="1007173"/>
        </a:xfrm>
        <a:prstGeom prst="rightArrow">
          <a:avLst>
            <a:gd name="adj1" fmla="val 50000"/>
            <a:gd name="adj2" fmla="val 50000"/>
          </a:avLst>
        </a:prstGeom>
        <a:solidFill>
          <a:schemeClr val="accent5">
            <a:hueOff val="-586442"/>
            <a:satOff val="3082"/>
            <a:lumOff val="-1754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159889" numCol="1" spcCol="1270" anchor="ctr" anchorCtr="0">
          <a:noAutofit/>
        </a:bodyPr>
        <a:lstStyle/>
        <a:p>
          <a:pPr marL="0" lvl="0" indent="0" algn="l" defTabSz="488950">
            <a:lnSpc>
              <a:spcPct val="90000"/>
            </a:lnSpc>
            <a:spcBef>
              <a:spcPct val="0"/>
            </a:spcBef>
            <a:spcAft>
              <a:spcPct val="35000"/>
            </a:spcAft>
            <a:buNone/>
          </a:pPr>
          <a:r>
            <a:rPr lang="en-GB" sz="1100" kern="1200" dirty="0"/>
            <a:t>ITP3 – Becoming an Inclusive Teacher </a:t>
          </a:r>
        </a:p>
      </dsp:txBody>
      <dsp:txXfrm>
        <a:off x="2944779" y="963304"/>
        <a:ext cx="4114091" cy="503587"/>
      </dsp:txXfrm>
    </dsp:sp>
    <dsp:sp modelId="{3F66849D-D6E6-411E-83CF-3D9DBE382D71}">
      <dsp:nvSpPr>
        <dsp:cNvPr id="0" name=""/>
        <dsp:cNvSpPr/>
      </dsp:nvSpPr>
      <dsp:spPr>
        <a:xfrm>
          <a:off x="2938798" y="1498812"/>
          <a:ext cx="1279985" cy="1849331"/>
        </a:xfrm>
        <a:prstGeom prst="rect">
          <a:avLst/>
        </a:prstGeom>
        <a:solidFill>
          <a:schemeClr val="lt1">
            <a:hueOff val="0"/>
            <a:satOff val="0"/>
            <a:lumOff val="0"/>
            <a:alphaOff val="0"/>
          </a:schemeClr>
        </a:solidFill>
        <a:ln w="25400" cap="flat" cmpd="sng" algn="ctr">
          <a:solidFill>
            <a:schemeClr val="accent5">
              <a:hueOff val="-586442"/>
              <a:satOff val="3082"/>
              <a:lumOff val="-175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b="0" i="1" kern="1200" dirty="0"/>
            <a:t>N</a:t>
          </a:r>
          <a:r>
            <a:rPr lang="en-GB" sz="900" i="1" kern="1200" dirty="0"/>
            <a:t>oticing the hidden and visible barriers to learning in a classroom</a:t>
          </a:r>
          <a:endParaRPr lang="en-GB" sz="900" b="1" kern="1200" dirty="0"/>
        </a:p>
        <a:p>
          <a:pPr marL="0" lvl="0" indent="0" algn="l" defTabSz="400050">
            <a:lnSpc>
              <a:spcPct val="90000"/>
            </a:lnSpc>
            <a:spcBef>
              <a:spcPct val="0"/>
            </a:spcBef>
            <a:spcAft>
              <a:spcPct val="35000"/>
            </a:spcAft>
            <a:buNone/>
          </a:pPr>
          <a:r>
            <a:rPr lang="en-GB" sz="900" b="1" kern="1200" dirty="0"/>
            <a:t>Know: </a:t>
          </a:r>
          <a:r>
            <a:rPr lang="en-GB" sz="900" kern="1200" dirty="0"/>
            <a:t>The barriers to inclusive teaching.</a:t>
          </a:r>
        </a:p>
        <a:p>
          <a:pPr marL="0" lvl="0" indent="0" algn="l" defTabSz="400050">
            <a:lnSpc>
              <a:spcPct val="90000"/>
            </a:lnSpc>
            <a:spcBef>
              <a:spcPct val="0"/>
            </a:spcBef>
            <a:spcAft>
              <a:spcPct val="35000"/>
            </a:spcAft>
            <a:buNone/>
          </a:pPr>
          <a:r>
            <a:rPr lang="en-GB" sz="900" b="1" kern="1200" dirty="0"/>
            <a:t>Reflect: </a:t>
          </a:r>
          <a:r>
            <a:rPr lang="en-GB" sz="900" kern="1200" dirty="0"/>
            <a:t>Ways in which students are included and excluded within a classroom situation </a:t>
          </a:r>
        </a:p>
        <a:p>
          <a:pPr marL="0" lvl="0" indent="0" algn="l" defTabSz="400050">
            <a:lnSpc>
              <a:spcPct val="90000"/>
            </a:lnSpc>
            <a:spcBef>
              <a:spcPct val="0"/>
            </a:spcBef>
            <a:spcAft>
              <a:spcPct val="35000"/>
            </a:spcAft>
            <a:buNone/>
          </a:pPr>
          <a:r>
            <a:rPr lang="en-GB" sz="900" b="1" kern="1200" dirty="0"/>
            <a:t>Doing: </a:t>
          </a:r>
          <a:r>
            <a:rPr lang="en-GB" sz="900" kern="1200" dirty="0"/>
            <a:t>Planning and teaching so students can be included</a:t>
          </a:r>
        </a:p>
      </dsp:txBody>
      <dsp:txXfrm>
        <a:off x="2938798" y="1498812"/>
        <a:ext cx="1279985" cy="1849331"/>
      </dsp:txXfrm>
    </dsp:sp>
    <dsp:sp modelId="{1D1361C5-6DE6-4EA9-A267-D93E9AD8BE72}">
      <dsp:nvSpPr>
        <dsp:cNvPr id="0" name=""/>
        <dsp:cNvSpPr/>
      </dsp:nvSpPr>
      <dsp:spPr>
        <a:xfrm>
          <a:off x="4219338" y="1059289"/>
          <a:ext cx="3085345" cy="1007173"/>
        </a:xfrm>
        <a:prstGeom prst="rightArrow">
          <a:avLst>
            <a:gd name="adj1" fmla="val 50000"/>
            <a:gd name="adj2" fmla="val 50000"/>
          </a:avLst>
        </a:prstGeom>
        <a:solidFill>
          <a:schemeClr val="accent5">
            <a:hueOff val="-879664"/>
            <a:satOff val="4622"/>
            <a:lumOff val="-2632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159889" numCol="1" spcCol="1270" anchor="ctr" anchorCtr="0">
          <a:noAutofit/>
        </a:bodyPr>
        <a:lstStyle/>
        <a:p>
          <a:pPr marL="0" lvl="0" indent="0" algn="l" defTabSz="488950">
            <a:lnSpc>
              <a:spcPct val="90000"/>
            </a:lnSpc>
            <a:spcBef>
              <a:spcPct val="0"/>
            </a:spcBef>
            <a:spcAft>
              <a:spcPct val="35000"/>
            </a:spcAft>
            <a:buNone/>
          </a:pPr>
          <a:r>
            <a:rPr lang="en-GB" sz="1100" kern="1200" dirty="0"/>
            <a:t>ITP4 – Creativity and Engagement</a:t>
          </a:r>
        </a:p>
      </dsp:txBody>
      <dsp:txXfrm>
        <a:off x="4219338" y="1311082"/>
        <a:ext cx="2833552" cy="503587"/>
      </dsp:txXfrm>
    </dsp:sp>
    <dsp:sp modelId="{64F6705E-BDC4-46DF-943A-6AA42AAEA394}">
      <dsp:nvSpPr>
        <dsp:cNvPr id="0" name=""/>
        <dsp:cNvSpPr/>
      </dsp:nvSpPr>
      <dsp:spPr>
        <a:xfrm>
          <a:off x="4219338" y="1834665"/>
          <a:ext cx="1279985" cy="1849331"/>
        </a:xfrm>
        <a:prstGeom prst="rect">
          <a:avLst/>
        </a:prstGeom>
        <a:solidFill>
          <a:schemeClr val="lt1">
            <a:hueOff val="0"/>
            <a:satOff val="0"/>
            <a:lumOff val="0"/>
            <a:alphaOff val="0"/>
          </a:schemeClr>
        </a:solidFill>
        <a:ln w="25400" cap="flat" cmpd="sng" algn="ctr">
          <a:solidFill>
            <a:schemeClr val="accent5">
              <a:hueOff val="-879664"/>
              <a:satOff val="4622"/>
              <a:lumOff val="-263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i="1" kern="1200" dirty="0"/>
            <a:t>Noticing engagement and emotions in a classroom. </a:t>
          </a:r>
        </a:p>
        <a:p>
          <a:pPr marL="0" lvl="0" indent="0" algn="l" defTabSz="400050">
            <a:lnSpc>
              <a:spcPct val="90000"/>
            </a:lnSpc>
            <a:spcBef>
              <a:spcPct val="0"/>
            </a:spcBef>
            <a:spcAft>
              <a:spcPct val="35000"/>
            </a:spcAft>
            <a:buNone/>
          </a:pPr>
          <a:r>
            <a:rPr lang="en-GB" sz="900" b="1" kern="1200" dirty="0"/>
            <a:t>Know: </a:t>
          </a:r>
          <a:r>
            <a:rPr lang="en-GB" sz="900" kern="1200" dirty="0"/>
            <a:t>How do students engage emotionally with a learning activities.</a:t>
          </a:r>
        </a:p>
        <a:p>
          <a:pPr marL="0" lvl="0" indent="0" algn="l" defTabSz="400050">
            <a:lnSpc>
              <a:spcPct val="90000"/>
            </a:lnSpc>
            <a:spcBef>
              <a:spcPct val="0"/>
            </a:spcBef>
            <a:spcAft>
              <a:spcPct val="35000"/>
            </a:spcAft>
            <a:buNone/>
          </a:pPr>
          <a:r>
            <a:rPr lang="en-GB" sz="900" b="1" kern="1200" dirty="0"/>
            <a:t>Reflect: </a:t>
          </a:r>
          <a:r>
            <a:rPr lang="en-GB" sz="900" kern="1200" dirty="0"/>
            <a:t>How learning resources, planning can influence emotional engagement </a:t>
          </a:r>
        </a:p>
        <a:p>
          <a:pPr marL="0" lvl="0" indent="0" algn="l" defTabSz="400050">
            <a:lnSpc>
              <a:spcPct val="90000"/>
            </a:lnSpc>
            <a:spcBef>
              <a:spcPct val="0"/>
            </a:spcBef>
            <a:spcAft>
              <a:spcPct val="35000"/>
            </a:spcAft>
            <a:buNone/>
          </a:pPr>
          <a:r>
            <a:rPr lang="en-GB" sz="900" b="1" kern="1200" dirty="0"/>
            <a:t>Doing: </a:t>
          </a:r>
          <a:r>
            <a:rPr lang="en-GB" sz="900" kern="1200" dirty="0"/>
            <a:t>Planning for students emotions and engagement. </a:t>
          </a:r>
        </a:p>
      </dsp:txBody>
      <dsp:txXfrm>
        <a:off x="4219338" y="1834665"/>
        <a:ext cx="1279985" cy="1849331"/>
      </dsp:txXfrm>
    </dsp:sp>
    <dsp:sp modelId="{1D49DE3A-84AE-4F46-8DF3-9E9A10CB0FA7}">
      <dsp:nvSpPr>
        <dsp:cNvPr id="0" name=""/>
        <dsp:cNvSpPr/>
      </dsp:nvSpPr>
      <dsp:spPr>
        <a:xfrm>
          <a:off x="5499185" y="1395143"/>
          <a:ext cx="1805498" cy="1007173"/>
        </a:xfrm>
        <a:prstGeom prst="rightArrow">
          <a:avLst>
            <a:gd name="adj1" fmla="val 50000"/>
            <a:gd name="adj2" fmla="val 50000"/>
          </a:avLst>
        </a:prstGeom>
        <a:solidFill>
          <a:schemeClr val="accent5">
            <a:hueOff val="-1172885"/>
            <a:satOff val="6163"/>
            <a:lumOff val="-350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254000" bIns="159889" numCol="1" spcCol="1270" anchor="ctr" anchorCtr="0">
          <a:noAutofit/>
        </a:bodyPr>
        <a:lstStyle/>
        <a:p>
          <a:pPr marL="0" lvl="0" indent="0" algn="l" defTabSz="488950">
            <a:lnSpc>
              <a:spcPct val="90000"/>
            </a:lnSpc>
            <a:spcBef>
              <a:spcPct val="0"/>
            </a:spcBef>
            <a:spcAft>
              <a:spcPct val="35000"/>
            </a:spcAft>
            <a:buNone/>
          </a:pPr>
          <a:r>
            <a:rPr lang="en-GB" sz="1100" kern="1200" dirty="0"/>
            <a:t>ITP5 – Sequencing </a:t>
          </a:r>
        </a:p>
      </dsp:txBody>
      <dsp:txXfrm>
        <a:off x="5499185" y="1646936"/>
        <a:ext cx="1553705" cy="503587"/>
      </dsp:txXfrm>
    </dsp:sp>
    <dsp:sp modelId="{17D24F2F-B1C8-499B-9AEF-3D35167D9F79}">
      <dsp:nvSpPr>
        <dsp:cNvPr id="0" name=""/>
        <dsp:cNvSpPr/>
      </dsp:nvSpPr>
      <dsp:spPr>
        <a:xfrm>
          <a:off x="5499185" y="2170519"/>
          <a:ext cx="1279985" cy="1849331"/>
        </a:xfrm>
        <a:prstGeom prst="rect">
          <a:avLst/>
        </a:prstGeom>
        <a:solidFill>
          <a:schemeClr val="lt1">
            <a:hueOff val="0"/>
            <a:satOff val="0"/>
            <a:lumOff val="0"/>
            <a:alphaOff val="0"/>
          </a:schemeClr>
        </a:solidFill>
        <a:ln w="25400" cap="flat" cmpd="sng" algn="ctr">
          <a:solidFill>
            <a:schemeClr val="accent5">
              <a:hueOff val="-1172885"/>
              <a:satOff val="6163"/>
              <a:lumOff val="-350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r>
            <a:rPr lang="en-GB" sz="900" i="1" kern="1200" dirty="0"/>
            <a:t>Noticing where students are within a curriculum. </a:t>
          </a:r>
        </a:p>
        <a:p>
          <a:pPr marL="0" lvl="0" indent="0" algn="l" defTabSz="400050">
            <a:lnSpc>
              <a:spcPct val="90000"/>
            </a:lnSpc>
            <a:spcBef>
              <a:spcPct val="0"/>
            </a:spcBef>
            <a:spcAft>
              <a:spcPct val="35000"/>
            </a:spcAft>
            <a:buNone/>
          </a:pPr>
          <a:r>
            <a:rPr lang="en-GB" sz="900" b="1" kern="1200" dirty="0"/>
            <a:t>Know: </a:t>
          </a:r>
          <a:r>
            <a:rPr lang="en-GB" sz="900" kern="1200" dirty="0"/>
            <a:t>What learners know and can do.</a:t>
          </a:r>
        </a:p>
        <a:p>
          <a:pPr marL="0" lvl="0" indent="0" algn="l" defTabSz="400050">
            <a:lnSpc>
              <a:spcPct val="90000"/>
            </a:lnSpc>
            <a:spcBef>
              <a:spcPct val="0"/>
            </a:spcBef>
            <a:spcAft>
              <a:spcPct val="35000"/>
            </a:spcAft>
            <a:buNone/>
          </a:pPr>
          <a:r>
            <a:rPr lang="en-GB" sz="900" b="1" kern="1200" dirty="0"/>
            <a:t>Reflect: </a:t>
          </a:r>
          <a:r>
            <a:rPr lang="en-GB" sz="900" kern="1200" dirty="0"/>
            <a:t>Where the class is and their learning trajectory.</a:t>
          </a:r>
        </a:p>
        <a:p>
          <a:pPr marL="0" lvl="0" indent="0" algn="l" defTabSz="400050">
            <a:lnSpc>
              <a:spcPct val="90000"/>
            </a:lnSpc>
            <a:spcBef>
              <a:spcPct val="0"/>
            </a:spcBef>
            <a:spcAft>
              <a:spcPct val="35000"/>
            </a:spcAft>
            <a:buNone/>
          </a:pPr>
          <a:r>
            <a:rPr lang="en-GB" sz="900" b="1" kern="1200" dirty="0"/>
            <a:t>Doing: </a:t>
          </a:r>
          <a:r>
            <a:rPr lang="en-GB" sz="900" kern="1200" dirty="0"/>
            <a:t>Moving from planning individual lesson to lesson sequences.</a:t>
          </a:r>
        </a:p>
      </dsp:txBody>
      <dsp:txXfrm>
        <a:off x="5499185" y="2170519"/>
        <a:ext cx="1279985" cy="184933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4B78A5-5123-4D9E-9456-697EB5A3676D}">
      <dsp:nvSpPr>
        <dsp:cNvPr id="0" name=""/>
        <dsp:cNvSpPr/>
      </dsp:nvSpPr>
      <dsp:spPr>
        <a:xfrm>
          <a:off x="0" y="718"/>
          <a:ext cx="8631305" cy="338849"/>
        </a:xfrm>
        <a:prstGeom prst="roundRect">
          <a:avLst>
            <a:gd name="adj" fmla="val 10000"/>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dirty="0"/>
            <a:t>To develop your ability to notice and reason about significant features of classroom situations. </a:t>
          </a:r>
        </a:p>
      </dsp:txBody>
      <dsp:txXfrm>
        <a:off x="9925" y="10643"/>
        <a:ext cx="8611455" cy="318999"/>
      </dsp:txXfrm>
    </dsp:sp>
    <dsp:sp modelId="{8465B368-D73D-4A17-B146-30025C4DFBEB}">
      <dsp:nvSpPr>
        <dsp:cNvPr id="0" name=""/>
        <dsp:cNvSpPr/>
      </dsp:nvSpPr>
      <dsp:spPr>
        <a:xfrm rot="5400000">
          <a:off x="4214663" y="-118250"/>
          <a:ext cx="201978" cy="1136748"/>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tx1"/>
            </a:solidFill>
          </a:endParaRPr>
        </a:p>
      </dsp:txBody>
      <dsp:txXfrm rot="-5400000">
        <a:off x="3974629" y="349135"/>
        <a:ext cx="682048" cy="141385"/>
      </dsp:txXfrm>
    </dsp:sp>
    <dsp:sp modelId="{08FDCF8B-CF1C-4AD2-9939-45EDE68327AE}">
      <dsp:nvSpPr>
        <dsp:cNvPr id="0" name=""/>
        <dsp:cNvSpPr/>
      </dsp:nvSpPr>
      <dsp:spPr>
        <a:xfrm>
          <a:off x="0" y="560678"/>
          <a:ext cx="8631305" cy="338849"/>
        </a:xfrm>
        <a:prstGeom prst="roundRect">
          <a:avLst>
            <a:gd name="adj" fmla="val 10000"/>
          </a:avLst>
        </a:prstGeom>
        <a:solidFill>
          <a:schemeClr val="accent5">
            <a:shade val="80000"/>
            <a:hueOff val="-157755"/>
            <a:satOff val="-4022"/>
            <a:lumOff val="258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kern="1200"/>
            <a:t>To use this professional noticing to inform pedagogical decisions that you make as a teacher. </a:t>
          </a:r>
          <a:endParaRPr lang="en-GB" sz="1200" b="1" kern="1200" dirty="0"/>
        </a:p>
      </dsp:txBody>
      <dsp:txXfrm>
        <a:off x="9925" y="570603"/>
        <a:ext cx="8611455" cy="31899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21D7CF-5F4D-5148-AB1A-A05EF0B57D46}" type="datetimeFigureOut">
              <a:rPr lang="en-US" smtClean="0"/>
              <a:t>9/19/2024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72C7E9-CA6E-C945-826B-68C1FAB00F44}" type="slidenum">
              <a:rPr lang="en-US" smtClean="0"/>
              <a:t>‹#›</a:t>
            </a:fld>
            <a:endParaRPr lang="en-US" dirty="0"/>
          </a:p>
        </p:txBody>
      </p:sp>
    </p:spTree>
    <p:extLst>
      <p:ext uri="{BB962C8B-B14F-4D97-AF65-F5344CB8AC3E}">
        <p14:creationId xmlns:p14="http://schemas.microsoft.com/office/powerpoint/2010/main" val="1779229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in partnership with the </a:t>
            </a:r>
            <a:r>
              <a:rPr lang="en-US" dirty="0" err="1"/>
              <a:t>UoR</a:t>
            </a:r>
            <a:r>
              <a:rPr lang="en-US" dirty="0"/>
              <a:t>.  Pilot 22/23</a:t>
            </a:r>
            <a:endParaRPr lang="en-GB" dirty="0"/>
          </a:p>
        </p:txBody>
      </p:sp>
      <p:sp>
        <p:nvSpPr>
          <p:cNvPr id="4" name="Slide Number Placeholder 3"/>
          <p:cNvSpPr>
            <a:spLocks noGrp="1"/>
          </p:cNvSpPr>
          <p:nvPr>
            <p:ph type="sldNum" sz="quarter" idx="5"/>
          </p:nvPr>
        </p:nvSpPr>
        <p:spPr/>
        <p:txBody>
          <a:bodyPr/>
          <a:lstStyle/>
          <a:p>
            <a:fld id="{1A0B2E06-1CD1-4847-A364-34692A888697}" type="slidenum">
              <a:rPr lang="en-GB" smtClean="0"/>
              <a:t>11</a:t>
            </a:fld>
            <a:endParaRPr lang="en-GB"/>
          </a:p>
        </p:txBody>
      </p:sp>
    </p:spTree>
    <p:extLst>
      <p:ext uri="{BB962C8B-B14F-4D97-AF65-F5344CB8AC3E}">
        <p14:creationId xmlns:p14="http://schemas.microsoft.com/office/powerpoint/2010/main" val="3692830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DfE/national landscape.</a:t>
            </a:r>
            <a:endParaRPr lang="en-GB" dirty="0"/>
          </a:p>
        </p:txBody>
      </p:sp>
      <p:sp>
        <p:nvSpPr>
          <p:cNvPr id="4" name="Slide Number Placeholder 3"/>
          <p:cNvSpPr>
            <a:spLocks noGrp="1"/>
          </p:cNvSpPr>
          <p:nvPr>
            <p:ph type="sldNum" sz="quarter" idx="5"/>
          </p:nvPr>
        </p:nvSpPr>
        <p:spPr/>
        <p:txBody>
          <a:bodyPr/>
          <a:lstStyle/>
          <a:p>
            <a:fld id="{1A0B2E06-1CD1-4847-A364-34692A888697}" type="slidenum">
              <a:rPr lang="en-GB" smtClean="0"/>
              <a:t>12</a:t>
            </a:fld>
            <a:endParaRPr lang="en-GB"/>
          </a:p>
        </p:txBody>
      </p:sp>
    </p:spTree>
    <p:extLst>
      <p:ext uri="{BB962C8B-B14F-4D97-AF65-F5344CB8AC3E}">
        <p14:creationId xmlns:p14="http://schemas.microsoft.com/office/powerpoint/2010/main" val="1763289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Critical discussions have taken place with student teachers about </a:t>
            </a:r>
            <a:r>
              <a:rPr lang="en-US" dirty="0" err="1"/>
              <a:t>CaSE</a:t>
            </a:r>
            <a:r>
              <a:rPr lang="en-US" dirty="0"/>
              <a:t> during Phase A teaching weeks.</a:t>
            </a:r>
            <a:endParaRPr lang="en-GB" dirty="0"/>
          </a:p>
        </p:txBody>
      </p:sp>
      <p:sp>
        <p:nvSpPr>
          <p:cNvPr id="4" name="Slide Number Placeholder 3"/>
          <p:cNvSpPr>
            <a:spLocks noGrp="1"/>
          </p:cNvSpPr>
          <p:nvPr>
            <p:ph type="sldNum" sz="quarter" idx="5"/>
          </p:nvPr>
        </p:nvSpPr>
        <p:spPr/>
        <p:txBody>
          <a:bodyPr/>
          <a:lstStyle/>
          <a:p>
            <a:fld id="{1A0B2E06-1CD1-4847-A364-34692A888697}" type="slidenum">
              <a:rPr lang="en-GB" smtClean="0"/>
              <a:t>15</a:t>
            </a:fld>
            <a:endParaRPr lang="en-GB"/>
          </a:p>
        </p:txBody>
      </p:sp>
    </p:spTree>
    <p:extLst>
      <p:ext uri="{BB962C8B-B14F-4D97-AF65-F5344CB8AC3E}">
        <p14:creationId xmlns:p14="http://schemas.microsoft.com/office/powerpoint/2010/main" val="2989067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consider Climate and Social Justice during Phase A teaching weeks.</a:t>
            </a:r>
          </a:p>
          <a:p>
            <a:r>
              <a:rPr lang="en-US" dirty="0"/>
              <a:t>Climate justice is a concept that addresses the ethical dimensions of climate change. It relates the causes and effects of climate change to concepts of justice, particularly environmental justice and social justice. Climate justice examines concepts such as equality, human rights, collective rights, and the historical responsibilities for climate change.</a:t>
            </a:r>
            <a:endParaRPr lang="en-GB" dirty="0"/>
          </a:p>
        </p:txBody>
      </p:sp>
      <p:sp>
        <p:nvSpPr>
          <p:cNvPr id="4" name="Slide Number Placeholder 3"/>
          <p:cNvSpPr>
            <a:spLocks noGrp="1"/>
          </p:cNvSpPr>
          <p:nvPr>
            <p:ph type="sldNum" sz="quarter" idx="5"/>
          </p:nvPr>
        </p:nvSpPr>
        <p:spPr/>
        <p:txBody>
          <a:bodyPr/>
          <a:lstStyle/>
          <a:p>
            <a:fld id="{1A0B2E06-1CD1-4847-A364-34692A888697}" type="slidenum">
              <a:rPr lang="en-GB" smtClean="0"/>
              <a:t>16</a:t>
            </a:fld>
            <a:endParaRPr lang="en-GB"/>
          </a:p>
        </p:txBody>
      </p:sp>
    </p:spTree>
    <p:extLst>
      <p:ext uri="{BB962C8B-B14F-4D97-AF65-F5344CB8AC3E}">
        <p14:creationId xmlns:p14="http://schemas.microsoft.com/office/powerpoint/2010/main" val="21721522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163739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0"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indent="0">
              <a:buNone/>
              <a:defRPr sz="1600">
                <a:latin typeface="+mn-lt"/>
              </a:defRPr>
            </a:lvl1pPr>
          </a:lstStyle>
          <a:p>
            <a:r>
              <a:rPr lang="en-GB"/>
              <a:t>Click icon to add picture</a:t>
            </a:r>
            <a:endParaRPr lang="en-US" dirty="0"/>
          </a:p>
        </p:txBody>
      </p:sp>
      <p:sp>
        <p:nvSpPr>
          <p:cNvPr id="7" name="Picture Placeholder 5" descr="&quot;&quot;">
            <a:extLst>
              <a:ext uri="{C183D7F6-B498-43B3-948B-1728B52AA6E4}">
                <adec:decorative xmlns:adec="http://schemas.microsoft.com/office/drawing/2017/decorative"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indent="0">
              <a:buNone/>
              <a:defRPr sz="1600">
                <a:latin typeface="+mj-lt"/>
              </a:defRPr>
            </a:lvl1pPr>
          </a:lstStyle>
          <a:p>
            <a:r>
              <a:rPr lang="en-GB"/>
              <a:t>Click icon to add picture</a:t>
            </a:r>
            <a:endParaRPr lang="en-US" dirty="0"/>
          </a:p>
        </p:txBody>
      </p:sp>
      <p:sp>
        <p:nvSpPr>
          <p:cNvPr id="8" name="Picture Placeholder 5" descr="&quot;&quot;">
            <a:extLst>
              <a:ext uri="{C183D7F6-B498-43B3-948B-1728B52AA6E4}">
                <adec:decorative xmlns:adec="http://schemas.microsoft.com/office/drawing/2017/decorative"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indent="0">
              <a:buNone/>
              <a:defRPr sz="1600">
                <a:latin typeface="+mn-lt"/>
              </a:defRPr>
            </a:lvl1pPr>
          </a:lstStyle>
          <a:p>
            <a:r>
              <a:rPr lang="en-GB"/>
              <a:t>Click icon to add picture</a:t>
            </a:r>
            <a:endParaRPr lang="en-US" dirty="0"/>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3606800" y="4870451"/>
            <a:ext cx="1358900" cy="148085"/>
          </a:xfrm>
          <a:prstGeom prst="rect">
            <a:avLst/>
          </a:prstGeom>
        </p:spPr>
      </p:pic>
      <p:sp>
        <p:nvSpPr>
          <p:cNvPr id="12" name="Slide Number Placeholder 5">
            <a:extLst>
              <a:ext uri="{FF2B5EF4-FFF2-40B4-BE49-F238E27FC236}">
                <a16:creationId xmlns:a16="http://schemas.microsoft.com/office/drawing/2014/main" id="{0AAC969B-9F13-034E-B663-52115B22C24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855291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indent="0">
              <a:buNone/>
              <a:defRPr sz="1600">
                <a:latin typeface="+mj-lt"/>
              </a:defRPr>
            </a:lvl1pPr>
          </a:lstStyle>
          <a:p>
            <a:r>
              <a:rPr lang="en-GB"/>
              <a:t>Click icon to add picture</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a:t>Click icon to add picture</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a:t>Click icon to add picture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E8C1839C-E96C-4544-9ABF-388A484FA96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93744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6"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7"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indent="0">
              <a:buNone/>
              <a:defRPr sz="1600">
                <a:latin typeface="+mn-lt"/>
              </a:defRPr>
            </a:lvl1pPr>
          </a:lstStyle>
          <a:p>
            <a:r>
              <a:rPr lang="en-GB"/>
              <a:t>Click icon to add picture</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a:t>Click icon to add picture</a:t>
            </a:r>
            <a:endParaRPr lang="en-US" dirty="0"/>
          </a:p>
        </p:txBody>
      </p:sp>
      <p:sp>
        <p:nvSpPr>
          <p:cNvPr id="12"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indent="0">
              <a:buNone/>
              <a:defRPr sz="1600">
                <a:latin typeface="+mn-lt"/>
              </a:defRPr>
            </a:lvl1pPr>
          </a:lstStyle>
          <a:p>
            <a:r>
              <a:rPr lang="en-GB"/>
              <a:t>Click icon to add picture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06CC22BD-2E67-5141-997D-78A8A2FD82D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252009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26724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head/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12375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3F1E7E8-C77B-9449-9C41-C649D6B2CD8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07904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3">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6527F58-0398-A947-8487-9CAB1F08887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3887412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18858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5"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6"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sp>
        <p:nvSpPr>
          <p:cNvPr id="17" name="Text Placeholder 6"/>
          <p:cNvSpPr>
            <a:spLocks noGrp="1"/>
          </p:cNvSpPr>
          <p:nvPr>
            <p:ph type="body" sz="quarter" idx="20" hasCustomPrompt="1"/>
          </p:nvPr>
        </p:nvSpPr>
        <p:spPr>
          <a:xfrm>
            <a:off x="47244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8" name="Text Placeholder 11"/>
          <p:cNvSpPr>
            <a:spLocks noGrp="1"/>
          </p:cNvSpPr>
          <p:nvPr>
            <p:ph type="body" sz="quarter" idx="21"/>
          </p:nvPr>
        </p:nvSpPr>
        <p:spPr>
          <a:xfrm>
            <a:off x="47244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6697C437-15B1-6B4E-820F-F4B9AC40F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072576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E2605B3C-76AB-7C44-89B6-69DB9CE354B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00083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3" hasCustomPrompt="1"/>
          </p:nvPr>
        </p:nvSpPr>
        <p:spPr>
          <a:xfrm>
            <a:off x="614172" y="21969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subhead</a:t>
            </a:r>
            <a:endParaRPr lang="en-US" dirty="0"/>
          </a:p>
        </p:txBody>
      </p:sp>
      <p:sp>
        <p:nvSpPr>
          <p:cNvPr id="9" name="Text Placeholder 11"/>
          <p:cNvSpPr>
            <a:spLocks noGrp="1"/>
          </p:cNvSpPr>
          <p:nvPr>
            <p:ph type="body" sz="quarter" idx="21"/>
          </p:nvPr>
        </p:nvSpPr>
        <p:spPr>
          <a:xfrm>
            <a:off x="4559300" y="1203220"/>
            <a:ext cx="4216400" cy="3698980"/>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9633F8C1-4EA3-184A-9B17-D7331273E90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04214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904492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18858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7"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1"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indent="0">
              <a:buNone/>
              <a:defRPr sz="1800">
                <a:latin typeface="+mj-lt"/>
              </a:defRPr>
            </a:lvl1pPr>
          </a:lstStyle>
          <a:p>
            <a:r>
              <a:rPr lang="en-GB"/>
              <a:t>Click icon to add picture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9" name="Slide Number Placeholder 5">
            <a:extLst>
              <a:ext uri="{FF2B5EF4-FFF2-40B4-BE49-F238E27FC236}">
                <a16:creationId xmlns:a16="http://schemas.microsoft.com/office/drawing/2014/main" id="{AD5A5362-FC22-DF4B-9E6F-A0E1C0DD1A8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154020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5D78585B-3519-EA4C-8EFE-828830A1A9DF}"/>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462417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667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0C79F5E8-6F33-6448-9D61-25C04DA7CEA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40515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DEA6-B9C3-4858-A2EF-F89B01279E0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A0BD101-70B0-4D86-A485-1FD787D954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CC9DBF-1993-4FE7-8D52-A4AA5EDAF2F4}"/>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5" name="Footer Placeholder 4">
            <a:extLst>
              <a:ext uri="{FF2B5EF4-FFF2-40B4-BE49-F238E27FC236}">
                <a16:creationId xmlns:a16="http://schemas.microsoft.com/office/drawing/2014/main" id="{80CB9844-3878-481C-92EA-3FECA0EBB8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AB91A-A462-44B0-86A9-F1A71BAA1A40}"/>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34526241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4A0D4-760B-4111-A9E9-CC64E44DA484}"/>
              </a:ext>
            </a:extLst>
          </p:cNvPr>
          <p:cNvSpPr>
            <a:spLocks noGrp="1"/>
          </p:cNvSpPr>
          <p:nvPr>
            <p:ph type="dt" sz="half" idx="10"/>
          </p:nvPr>
        </p:nvSpPr>
        <p:spPr/>
        <p:txBody>
          <a:bodyPr/>
          <a:lstStyle/>
          <a:p>
            <a:fld id="{CC755ABD-3CD2-4407-84B4-7C97FD00D8EB}" type="datetimeFigureOut">
              <a:rPr lang="en-GB" smtClean="0"/>
              <a:t>19/09/2024</a:t>
            </a:fld>
            <a:endParaRPr lang="en-GB"/>
          </a:p>
        </p:txBody>
      </p:sp>
      <p:sp>
        <p:nvSpPr>
          <p:cNvPr id="3" name="Footer Placeholder 2">
            <a:extLst>
              <a:ext uri="{FF2B5EF4-FFF2-40B4-BE49-F238E27FC236}">
                <a16:creationId xmlns:a16="http://schemas.microsoft.com/office/drawing/2014/main" id="{A3601B08-4E77-4B2B-B090-8295CB74AB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DC806D-EE2D-44EC-A3F3-3E52C3A83AF9}"/>
              </a:ext>
            </a:extLst>
          </p:cNvPr>
          <p:cNvSpPr>
            <a:spLocks noGrp="1"/>
          </p:cNvSpPr>
          <p:nvPr>
            <p:ph type="sldNum" sz="quarter" idx="12"/>
          </p:nvPr>
        </p:nvSpPr>
        <p:spPr/>
        <p:txBody>
          <a:bodyPr/>
          <a:lstStyle/>
          <a:p>
            <a:fld id="{160DBB9F-39EF-4C9D-B111-68BC4C855755}" type="slidenum">
              <a:rPr lang="en-GB" smtClean="0"/>
              <a:t>‹#›</a:t>
            </a:fld>
            <a:endParaRPr lang="en-GB"/>
          </a:p>
        </p:txBody>
      </p:sp>
    </p:spTree>
    <p:extLst>
      <p:ext uri="{BB962C8B-B14F-4D97-AF65-F5344CB8AC3E}">
        <p14:creationId xmlns:p14="http://schemas.microsoft.com/office/powerpoint/2010/main" val="4068065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AD04-3FDC-F85D-DB7A-6BD07FF1AFE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7067103C-DFEE-E2C2-CC2B-1B176E731D0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CD53B01-B9DE-7DB8-6366-F1FB7CFDB5D8}"/>
              </a:ext>
            </a:extLst>
          </p:cNvPr>
          <p:cNvSpPr>
            <a:spLocks noGrp="1"/>
          </p:cNvSpPr>
          <p:nvPr>
            <p:ph type="dt" sz="half" idx="10"/>
          </p:nvPr>
        </p:nvSpPr>
        <p:spPr/>
        <p:txBody>
          <a:bodyPr/>
          <a:lstStyle/>
          <a:p>
            <a:fld id="{5FD19FF5-5A6D-4A36-AB90-754CEA88481B}" type="datetimeFigureOut">
              <a:rPr lang="en-GB" smtClean="0"/>
              <a:t>19/09/2024</a:t>
            </a:fld>
            <a:endParaRPr lang="en-GB"/>
          </a:p>
        </p:txBody>
      </p:sp>
      <p:sp>
        <p:nvSpPr>
          <p:cNvPr id="5" name="Footer Placeholder 4">
            <a:extLst>
              <a:ext uri="{FF2B5EF4-FFF2-40B4-BE49-F238E27FC236}">
                <a16:creationId xmlns:a16="http://schemas.microsoft.com/office/drawing/2014/main" id="{29F3DAAA-FD58-9A43-B67F-70D9231CCC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666B4E-CFB7-81C1-C9C5-32025A1AABEC}"/>
              </a:ext>
            </a:extLst>
          </p:cNvPr>
          <p:cNvSpPr>
            <a:spLocks noGrp="1"/>
          </p:cNvSpPr>
          <p:nvPr>
            <p:ph type="sldNum" sz="quarter" idx="12"/>
          </p:nvPr>
        </p:nvSpPr>
        <p:spPr/>
        <p:txBody>
          <a:bodyPr/>
          <a:lstStyle/>
          <a:p>
            <a:fld id="{8E3BBD68-9483-445F-8017-00DE8F6D28D2}" type="slidenum">
              <a:rPr lang="en-GB" smtClean="0"/>
              <a:t>‹#›</a:t>
            </a:fld>
            <a:endParaRPr lang="en-GB"/>
          </a:p>
        </p:txBody>
      </p:sp>
    </p:spTree>
    <p:extLst>
      <p:ext uri="{BB962C8B-B14F-4D97-AF65-F5344CB8AC3E}">
        <p14:creationId xmlns:p14="http://schemas.microsoft.com/office/powerpoint/2010/main" val="26816044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0223F-8D67-40F9-9BA5-15C3CCEA588B}"/>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F942AA8-C723-4995-9B9C-81C4B5AFB464}"/>
              </a:ext>
            </a:extLst>
          </p:cNvPr>
          <p:cNvSpPr>
            <a:spLocks noGrp="1"/>
          </p:cNvSpPr>
          <p:nvPr>
            <p:ph type="dt" sz="half" idx="10"/>
          </p:nvPr>
        </p:nvSpPr>
        <p:spPr/>
        <p:txBody>
          <a:bodyPr/>
          <a:lstStyle/>
          <a:p>
            <a:fld id="{8EFCC209-175D-448C-8CA1-DD07A56C01C0}" type="datetimeFigureOut">
              <a:rPr lang="en-GB" smtClean="0"/>
              <a:t>19/09/2024</a:t>
            </a:fld>
            <a:endParaRPr lang="en-GB"/>
          </a:p>
        </p:txBody>
      </p:sp>
      <p:sp>
        <p:nvSpPr>
          <p:cNvPr id="4" name="Footer Placeholder 3">
            <a:extLst>
              <a:ext uri="{FF2B5EF4-FFF2-40B4-BE49-F238E27FC236}">
                <a16:creationId xmlns:a16="http://schemas.microsoft.com/office/drawing/2014/main" id="{84F582FD-88D9-46EA-B566-27D024F0E2B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627EEC-26AD-4F9F-8C44-99F7589F081B}"/>
              </a:ext>
            </a:extLst>
          </p:cNvPr>
          <p:cNvSpPr>
            <a:spLocks noGrp="1"/>
          </p:cNvSpPr>
          <p:nvPr>
            <p:ph type="sldNum" sz="quarter" idx="12"/>
          </p:nvPr>
        </p:nvSpPr>
        <p:spPr/>
        <p:txBody>
          <a:bodyPr/>
          <a:lstStyle/>
          <a:p>
            <a:fld id="{63BC7B07-2FC9-468A-A17A-92B6CC9F2A6D}" type="slidenum">
              <a:rPr lang="en-GB" smtClean="0"/>
              <a:t>‹#›</a:t>
            </a:fld>
            <a:endParaRPr lang="en-GB"/>
          </a:p>
        </p:txBody>
      </p:sp>
    </p:spTree>
    <p:extLst>
      <p:ext uri="{BB962C8B-B14F-4D97-AF65-F5344CB8AC3E}">
        <p14:creationId xmlns:p14="http://schemas.microsoft.com/office/powerpoint/2010/main" val="3919185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subhead/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8" name="Text Placeholder 6"/>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296761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subhead/image editable">
    <p:spTree>
      <p:nvGrpSpPr>
        <p:cNvPr id="1" name=""/>
        <p:cNvGrpSpPr/>
        <p:nvPr/>
      </p:nvGrpSpPr>
      <p:grpSpPr>
        <a:xfrm>
          <a:off x="0" y="0"/>
          <a:ext cx="0" cy="0"/>
          <a:chOff x="0" y="0"/>
          <a:chExt cx="0" cy="0"/>
        </a:xfrm>
      </p:grpSpPr>
      <p:sp>
        <p:nvSpPr>
          <p:cNvPr id="4" name="Picture Placeholder 3" descr="&quot;&quot;">
            <a:extLst>
              <a:ext uri="{FF2B5EF4-FFF2-40B4-BE49-F238E27FC236}">
                <a16:creationId xmlns:a16="http://schemas.microsoft.com/office/drawing/2014/main" id="{5A51C806-9317-4444-AF29-F6B5A5D8C4D1}"/>
              </a:ext>
              <a:ext uri="{C183D7F6-B498-43B3-948B-1728B52AA6E4}">
                <adec:decorative xmlns:adec="http://schemas.microsoft.com/office/drawing/2017/decorative" val="0"/>
              </a:ext>
            </a:extLst>
          </p:cNvPr>
          <p:cNvSpPr>
            <a:spLocks noGrp="1"/>
          </p:cNvSpPr>
          <p:nvPr>
            <p:ph type="pic" sz="quarter" idx="14" hasCustomPrompt="1"/>
          </p:nvPr>
        </p:nvSpPr>
        <p:spPr>
          <a:xfrm>
            <a:off x="0" y="0"/>
            <a:ext cx="9144000" cy="5143500"/>
          </a:xfrm>
          <a:prstGeom prst="rect">
            <a:avLst/>
          </a:prstGeom>
        </p:spPr>
        <p:txBody>
          <a:bodyPr/>
          <a:lstStyle>
            <a:lvl1pPr marL="0" indent="0">
              <a:buNone/>
              <a:defRPr sz="1600">
                <a:latin typeface="+mn-lt"/>
              </a:defRPr>
            </a:lvl1pPr>
          </a:lstStyle>
          <a:p>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Tree>
    <p:extLst>
      <p:ext uri="{BB962C8B-B14F-4D97-AF65-F5344CB8AC3E}">
        <p14:creationId xmlns:p14="http://schemas.microsoft.com/office/powerpoint/2010/main" val="2791145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101428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ubhead/no im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7845BF4-8026-1E44-A3DE-346D30878DEC}"/>
              </a:ext>
            </a:extLst>
          </p:cNvPr>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
        <p:nvSpPr>
          <p:cNvPr id="10" name="Text Placeholder 6">
            <a:extLst>
              <a:ext uri="{FF2B5EF4-FFF2-40B4-BE49-F238E27FC236}">
                <a16:creationId xmlns:a16="http://schemas.microsoft.com/office/drawing/2014/main" id="{6D07975E-86A5-A84B-8D50-C0E44AE0D5F4}"/>
              </a:ext>
            </a:extLst>
          </p:cNvPr>
          <p:cNvSpPr>
            <a:spLocks noGrp="1"/>
          </p:cNvSpPr>
          <p:nvPr>
            <p:ph type="body" sz="quarter" idx="12" hasCustomPrompt="1"/>
          </p:nvPr>
        </p:nvSpPr>
        <p:spPr>
          <a:xfrm>
            <a:off x="2349500" y="3456905"/>
            <a:ext cx="4445000" cy="747388"/>
          </a:xfrm>
          <a:prstGeom prst="rect">
            <a:avLst/>
          </a:prstGeom>
          <a:solidFill>
            <a:schemeClr val="bg2"/>
          </a:solidFill>
        </p:spPr>
        <p:txBody>
          <a:bodyPr lIns="360000" tIns="187200" rIns="360000" bIns="187200" anchor="ctr" anchorCtr="0">
            <a:no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pic>
        <p:nvPicPr>
          <p:cNvPr id="7" name="Picture 6" descr="&quot;&quot;">
            <a:extLst>
              <a:ext uri="{FF2B5EF4-FFF2-40B4-BE49-F238E27FC236}">
                <a16:creationId xmlns:a16="http://schemas.microsoft.com/office/drawing/2014/main" id="{539CCD83-D523-2E42-B03F-F7E9A61C5F6E}"/>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Tree>
    <p:extLst>
      <p:ext uri="{BB962C8B-B14F-4D97-AF65-F5344CB8AC3E}">
        <p14:creationId xmlns:p14="http://schemas.microsoft.com/office/powerpoint/2010/main" val="42346733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494960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628277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7" name="Picture 6"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595DB804-4732-0A49-92B8-34A108D7B1F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907015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944F1811-D324-D94A-BB63-12C6D6D27AF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6610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Title 3"/>
          <p:cNvSpPr>
            <a:spLocks noGrp="1"/>
          </p:cNvSpPr>
          <p:nvPr>
            <p:ph type="title" hasCustomPrompt="1"/>
          </p:nvPr>
        </p:nvSpPr>
        <p:spPr>
          <a:xfrm>
            <a:off x="990600" y="31605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section title</a:t>
            </a:r>
            <a:endParaRPr lang="en-US" dirty="0"/>
          </a:p>
        </p:txBody>
      </p:sp>
      <p:sp>
        <p:nvSpPr>
          <p:cNvPr id="10"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1"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8" name="Slide Number Placeholder 5">
            <a:extLst>
              <a:ext uri="{FF2B5EF4-FFF2-40B4-BE49-F238E27FC236}">
                <a16:creationId xmlns:a16="http://schemas.microsoft.com/office/drawing/2014/main" id="{341EF440-DEC2-2642-9DB0-CDA24878B83A}"/>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867200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607B99E2-E159-FF47-A07C-5DBC4FA0D32A}"/>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9"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8" name="Picture 7"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56856" y="4715942"/>
            <a:ext cx="1558544" cy="387617"/>
          </a:xfrm>
          <a:prstGeom prst="rect">
            <a:avLst/>
          </a:prstGeom>
        </p:spPr>
      </p:pic>
      <p:sp>
        <p:nvSpPr>
          <p:cNvPr id="11" name="Slide Number Placeholder 5">
            <a:extLst>
              <a:ext uri="{FF2B5EF4-FFF2-40B4-BE49-F238E27FC236}">
                <a16:creationId xmlns:a16="http://schemas.microsoft.com/office/drawing/2014/main" id="{9622B233-292E-9A4B-AFAC-C559E42ABDA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452744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multiple images opt1">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543300" y="1304475"/>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3543300" y="2381697"/>
            <a:ext cx="31496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Subtitle</a:t>
            </a:r>
            <a:endParaRPr lang="en-US" dirty="0"/>
          </a:p>
        </p:txBody>
      </p:sp>
      <p:sp>
        <p:nvSpPr>
          <p:cNvPr id="14" name="Text Placeholder 11"/>
          <p:cNvSpPr>
            <a:spLocks noGrp="1"/>
          </p:cNvSpPr>
          <p:nvPr>
            <p:ph type="body" sz="quarter" idx="18"/>
          </p:nvPr>
        </p:nvSpPr>
        <p:spPr>
          <a:xfrm>
            <a:off x="3543300" y="2928877"/>
            <a:ext cx="31496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3009900" cy="4978400"/>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7" name="Picture Placeholder 5" descr="&quot;&quot;">
            <a:extLst>
              <a:ext uri="{C183D7F6-B498-43B3-948B-1728B52AA6E4}">
                <adec:decorative xmlns:adec="http://schemas.microsoft.com/office/drawing/2017/decorative" val="0"/>
              </a:ext>
            </a:extLst>
          </p:cNvPr>
          <p:cNvSpPr>
            <a:spLocks noGrp="1"/>
          </p:cNvSpPr>
          <p:nvPr>
            <p:ph type="pic" sz="quarter" idx="15"/>
          </p:nvPr>
        </p:nvSpPr>
        <p:spPr>
          <a:xfrm>
            <a:off x="6931025" y="279401"/>
            <a:ext cx="1946275" cy="2535078"/>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8" name="Picture Placeholder 5" descr="&quot;&quot;">
            <a:extLst>
              <a:ext uri="{C183D7F6-B498-43B3-948B-1728B52AA6E4}">
                <adec:decorative xmlns:adec="http://schemas.microsoft.com/office/drawing/2017/decorative" val="0"/>
              </a:ext>
            </a:extLst>
          </p:cNvPr>
          <p:cNvSpPr>
            <a:spLocks noGrp="1"/>
          </p:cNvSpPr>
          <p:nvPr>
            <p:ph type="pic" sz="quarter" idx="16"/>
          </p:nvPr>
        </p:nvSpPr>
        <p:spPr>
          <a:xfrm>
            <a:off x="6931025" y="3263900"/>
            <a:ext cx="2212975" cy="1503363"/>
          </a:xfrm>
          <a:prstGeom prst="rect">
            <a:avLst/>
          </a:prstGeom>
          <a:solidFill>
            <a:schemeClr val="tx1">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9" name="Picture 8" descr="&quot;&quot;">
            <a:extLst>
              <a:ext uri="{C183D7F6-B498-43B3-948B-1728B52AA6E4}">
                <adec:decorative xmlns:adec="http://schemas.microsoft.com/office/drawing/2017/decorative" val="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07156" y="4730483"/>
            <a:ext cx="1558544" cy="387617"/>
          </a:xfrm>
          <a:prstGeom prst="rect">
            <a:avLst/>
          </a:prstGeom>
        </p:spPr>
      </p:pic>
      <p:sp>
        <p:nvSpPr>
          <p:cNvPr id="10" name="Slide Number Placeholder 5">
            <a:extLst>
              <a:ext uri="{FF2B5EF4-FFF2-40B4-BE49-F238E27FC236}">
                <a16:creationId xmlns:a16="http://schemas.microsoft.com/office/drawing/2014/main" id="{1943519F-C55C-0648-A62F-5D04AD3DBCC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544153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xt/Multiple images opt2">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6"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9" name="Picture Placeholder 2" descr="&quot;&quot;">
            <a:extLst>
              <a:ext uri="{C183D7F6-B498-43B3-948B-1728B52AA6E4}">
                <adec:decorative xmlns:adec="http://schemas.microsoft.com/office/drawing/2017/decorative" val="0"/>
              </a:ext>
            </a:extLst>
          </p:cNvPr>
          <p:cNvSpPr>
            <a:spLocks noGrp="1"/>
          </p:cNvSpPr>
          <p:nvPr>
            <p:ph type="pic" sz="quarter" idx="10"/>
          </p:nvPr>
        </p:nvSpPr>
        <p:spPr>
          <a:xfrm>
            <a:off x="4445000" y="1201059"/>
            <a:ext cx="4699000" cy="17453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4"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3657600" y="3136900"/>
            <a:ext cx="208915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5" name="Picture Placeholder 4" descr="&quot;&quot;">
            <a:extLst>
              <a:ext uri="{C183D7F6-B498-43B3-948B-1728B52AA6E4}">
                <adec:decorative xmlns:adec="http://schemas.microsoft.com/office/drawing/2017/decorative" val="0"/>
              </a:ext>
            </a:extLst>
          </p:cNvPr>
          <p:cNvSpPr>
            <a:spLocks noGrp="1"/>
          </p:cNvSpPr>
          <p:nvPr>
            <p:ph type="pic" sz="quarter" idx="18"/>
          </p:nvPr>
        </p:nvSpPr>
        <p:spPr>
          <a:xfrm>
            <a:off x="5956300" y="3136900"/>
            <a:ext cx="2984500" cy="1630363"/>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1307CB6E-72C2-7544-A884-0F4A718E4E2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06441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Multiple images opt3">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738"/>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9" name="Text Placeholder 6"/>
          <p:cNvSpPr>
            <a:spLocks noGrp="1"/>
          </p:cNvSpPr>
          <p:nvPr>
            <p:ph type="body" sz="quarter" idx="19" hasCustomPrompt="1"/>
          </p:nvPr>
        </p:nvSpPr>
        <p:spPr>
          <a:xfrm>
            <a:off x="614172" y="1866748"/>
            <a:ext cx="2916428"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4" name="Text Placeholder 11"/>
          <p:cNvSpPr>
            <a:spLocks noGrp="1"/>
          </p:cNvSpPr>
          <p:nvPr>
            <p:ph type="body" sz="quarter" idx="20"/>
          </p:nvPr>
        </p:nvSpPr>
        <p:spPr>
          <a:xfrm>
            <a:off x="614172" y="2349500"/>
            <a:ext cx="2916428" cy="244951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p:cNvSpPr>
            <a:spLocks noGrp="1"/>
          </p:cNvSpPr>
          <p:nvPr>
            <p:ph type="pic" sz="quarter" idx="10"/>
          </p:nvPr>
        </p:nvSpPr>
        <p:spPr>
          <a:xfrm>
            <a:off x="7302500" y="1201059"/>
            <a:ext cx="1841500" cy="3129641"/>
          </a:xfrm>
          <a:prstGeom prst="rect">
            <a:avLst/>
          </a:prstGeom>
          <a:solidFill>
            <a:schemeClr val="tx2">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5" name="Picture Placeholder 4" descr="&quot;&quot;">
            <a:extLst>
              <a:ext uri="{C183D7F6-B498-43B3-948B-1728B52AA6E4}">
                <adec:decorative xmlns:adec="http://schemas.microsoft.com/office/drawing/2017/decorative" val="0"/>
              </a:ext>
            </a:extLst>
          </p:cNvPr>
          <p:cNvSpPr>
            <a:spLocks noGrp="1"/>
          </p:cNvSpPr>
          <p:nvPr>
            <p:ph type="pic" sz="quarter" idx="11"/>
          </p:nvPr>
        </p:nvSpPr>
        <p:spPr>
          <a:xfrm>
            <a:off x="4533900" y="1201738"/>
            <a:ext cx="2540000" cy="20066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sp>
        <p:nvSpPr>
          <p:cNvPr id="12" name="Picture Placeholder 4" descr="&quot;&quot;"/>
          <p:cNvSpPr>
            <a:spLocks noGrp="1"/>
          </p:cNvSpPr>
          <p:nvPr>
            <p:ph type="pic" sz="quarter" idx="18"/>
          </p:nvPr>
        </p:nvSpPr>
        <p:spPr>
          <a:xfrm>
            <a:off x="3860800" y="3441700"/>
            <a:ext cx="3213100" cy="1701800"/>
          </a:xfrm>
          <a:prstGeom prst="rect">
            <a:avLst/>
          </a:prstGeom>
          <a:solidFill>
            <a:schemeClr val="tx1">
              <a:lumMod val="20000"/>
              <a:lumOff val="80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13" name="Slide Number Placeholder 5">
            <a:extLst>
              <a:ext uri="{FF2B5EF4-FFF2-40B4-BE49-F238E27FC236}">
                <a16:creationId xmlns:a16="http://schemas.microsoft.com/office/drawing/2014/main" id="{2504453C-9E63-D142-865C-F59161D11D8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523698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192213"/>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11"/>
          <p:cNvSpPr>
            <a:spLocks noGrp="1"/>
          </p:cNvSpPr>
          <p:nvPr>
            <p:ph type="body" sz="quarter" idx="20" hasCustomPrompt="1"/>
          </p:nvPr>
        </p:nvSpPr>
        <p:spPr>
          <a:xfrm>
            <a:off x="614172" y="1846108"/>
            <a:ext cx="7907528" cy="3016406"/>
          </a:xfrm>
          <a:prstGeom prst="rect">
            <a:avLst/>
          </a:prstGeom>
        </p:spPr>
        <p:txBody>
          <a:bodyPr lIns="0">
            <a:noAutofit/>
          </a:bodyPr>
          <a:lstStyle>
            <a:lvl1pPr marL="198000" indent="-198000">
              <a:spcBef>
                <a:spcPts val="300"/>
              </a:spcBef>
              <a:spcAft>
                <a:spcPts val="300"/>
              </a:spcAft>
              <a:buFont typeface="Lucida Grande"/>
              <a:buChar char="-"/>
              <a:defRPr sz="1800" b="0" i="0" baseline="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First level</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9008E442-552C-ED40-8CDA-74FA4F65F66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1049287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image fixe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accent1"/>
                </a:solidFill>
              </a:defRPr>
            </a:lvl1pPr>
          </a:lstStyle>
          <a:p>
            <a:r>
              <a:rPr lang="en-GB" dirty="0"/>
              <a:t>Click to add section title</a:t>
            </a:r>
            <a:endParaRPr lang="en-US" dirty="0"/>
          </a:p>
        </p:txBody>
      </p:sp>
      <p:pic>
        <p:nvPicPr>
          <p:cNvPr id="7" name="Picture 6" descr="&quot;&quot;">
            <a:extLst>
              <a:ext uri="{FF2B5EF4-FFF2-40B4-BE49-F238E27FC236}">
                <a16:creationId xmlns:a16="http://schemas.microsoft.com/office/drawing/2014/main" id="{2D45F4CB-A079-3949-B6FF-655AAA236275}"/>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63D7509D-096F-DB43-9709-E0C38A96B35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7879737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ullet list on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4218C16E-0E3E-BD49-A220-7210C93CF7E3}"/>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41653758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list two column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309706"/>
            <a:ext cx="7907528" cy="255280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two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E8A25767-1F7D-7040-BA40-A995C4D52B68}"/>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8481990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list three colum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4172" y="1201288"/>
            <a:ext cx="7907528"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Text Placeholder 6"/>
          <p:cNvSpPr>
            <a:spLocks noGrp="1"/>
          </p:cNvSpPr>
          <p:nvPr>
            <p:ph type="body" sz="quarter" idx="19" hasCustomPrompt="1"/>
          </p:nvPr>
        </p:nvSpPr>
        <p:spPr>
          <a:xfrm>
            <a:off x="614172" y="1752448"/>
            <a:ext cx="7907528" cy="431952"/>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20" hasCustomPrompt="1"/>
          </p:nvPr>
        </p:nvSpPr>
        <p:spPr>
          <a:xfrm>
            <a:off x="614172" y="2258906"/>
            <a:ext cx="7907528" cy="2717907"/>
          </a:xfrm>
          <a:prstGeom prst="rect">
            <a:avLst/>
          </a:prstGeom>
        </p:spPr>
        <p:txBody>
          <a:bodyPr lIns="0" numCol="2">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Bullet list three columns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CF565E20-2817-494B-B459-64A70D298F42}"/>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320160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614172"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3" name="Text Placeholder 11"/>
          <p:cNvSpPr>
            <a:spLocks noGrp="1"/>
          </p:cNvSpPr>
          <p:nvPr>
            <p:ph type="body" sz="quarter" idx="18"/>
          </p:nvPr>
        </p:nvSpPr>
        <p:spPr>
          <a:xfrm>
            <a:off x="614172"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14" name="Text Placeholder 6"/>
          <p:cNvSpPr>
            <a:spLocks noGrp="1"/>
          </p:cNvSpPr>
          <p:nvPr>
            <p:ph type="body" sz="quarter" idx="20" hasCustomPrompt="1"/>
          </p:nvPr>
        </p:nvSpPr>
        <p:spPr>
          <a:xfrm>
            <a:off x="4737100" y="17905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5" name="Text Placeholder 11"/>
          <p:cNvSpPr>
            <a:spLocks noGrp="1"/>
          </p:cNvSpPr>
          <p:nvPr>
            <p:ph type="body" sz="quarter" idx="21"/>
          </p:nvPr>
        </p:nvSpPr>
        <p:spPr>
          <a:xfrm>
            <a:off x="4737100" y="2182707"/>
            <a:ext cx="3970528" cy="279410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8" name="Slide Number Placeholder 5">
            <a:extLst>
              <a:ext uri="{FF2B5EF4-FFF2-40B4-BE49-F238E27FC236}">
                <a16:creationId xmlns:a16="http://schemas.microsoft.com/office/drawing/2014/main" id="{1889AA6C-D552-954D-B080-64CBB4CC531E}"/>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976172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blank">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14172" y="1201738"/>
            <a:ext cx="7915656"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5" name="Slide Number Placeholder 5">
            <a:extLst>
              <a:ext uri="{FF2B5EF4-FFF2-40B4-BE49-F238E27FC236}">
                <a16:creationId xmlns:a16="http://schemas.microsoft.com/office/drawing/2014/main" id="{3AC85C26-D4E7-3349-883B-7419398BE07D}"/>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030522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left/Text righ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6" name="Text Placeholder 6"/>
          <p:cNvSpPr>
            <a:spLocks noGrp="1"/>
          </p:cNvSpPr>
          <p:nvPr>
            <p:ph type="body" sz="quarter" idx="12" hasCustomPrompt="1"/>
          </p:nvPr>
        </p:nvSpPr>
        <p:spPr>
          <a:xfrm>
            <a:off x="614172" y="2274930"/>
            <a:ext cx="3653028" cy="307777"/>
          </a:xfrm>
          <a:prstGeom prst="rect">
            <a:avLst/>
          </a:prstGeom>
          <a:solidFill>
            <a:schemeClr val="bg2">
              <a:alpha val="50000"/>
            </a:schemeClr>
          </a:solidFill>
        </p:spPr>
        <p:txBody>
          <a:bodyPr wrap="square" lIns="0" tIns="0" rIns="0" bIns="0" anchor="t" anchorCtr="0">
            <a:spAutoFit/>
          </a:bodyPr>
          <a:lstStyle>
            <a:lvl1pPr marL="0" indent="0">
              <a:buNone/>
              <a:defRPr sz="2000" b="0" i="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9" name="Text Placeholder 11"/>
          <p:cNvSpPr>
            <a:spLocks noGrp="1"/>
          </p:cNvSpPr>
          <p:nvPr>
            <p:ph type="body" sz="quarter" idx="21"/>
          </p:nvPr>
        </p:nvSpPr>
        <p:spPr>
          <a:xfrm>
            <a:off x="4559300" y="1192212"/>
            <a:ext cx="4267200" cy="3684587"/>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62590DC9-2480-7E40-A503-6DE88A72F3BC}"/>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5660200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left/Image righ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14172" y="1201059"/>
            <a:ext cx="31496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11" name="Text Placeholder 6"/>
          <p:cNvSpPr>
            <a:spLocks noGrp="1"/>
          </p:cNvSpPr>
          <p:nvPr>
            <p:ph type="body" sz="quarter" idx="12" hasCustomPrompt="1"/>
          </p:nvPr>
        </p:nvSpPr>
        <p:spPr>
          <a:xfrm>
            <a:off x="614172" y="2193971"/>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10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Subhead</a:t>
            </a:r>
            <a:endParaRPr lang="en-US" dirty="0"/>
          </a:p>
        </p:txBody>
      </p:sp>
      <p:sp>
        <p:nvSpPr>
          <p:cNvPr id="12" name="Text Placeholder 11"/>
          <p:cNvSpPr>
            <a:spLocks noGrp="1"/>
          </p:cNvSpPr>
          <p:nvPr>
            <p:ph type="body" sz="quarter" idx="18"/>
          </p:nvPr>
        </p:nvSpPr>
        <p:spPr>
          <a:xfrm>
            <a:off x="614172" y="2586130"/>
            <a:ext cx="3970528" cy="2390683"/>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dirty="0"/>
              <a:t>Click to edit Master text styles</a:t>
            </a:r>
          </a:p>
          <a:p>
            <a:pPr lvl="1"/>
            <a:r>
              <a:rPr lang="en-GB" dirty="0"/>
              <a:t>Second level</a:t>
            </a:r>
          </a:p>
          <a:p>
            <a:pPr lvl="2"/>
            <a:r>
              <a:rPr lang="en-GB" dirty="0"/>
              <a:t>Third level</a:t>
            </a:r>
          </a:p>
        </p:txBody>
      </p:sp>
      <p:sp>
        <p:nvSpPr>
          <p:cNvPr id="3" name="Picture Placeholder 2" descr="&quot;&quot;">
            <a:extLst>
              <a:ext uri="{C183D7F6-B498-43B3-948B-1728B52AA6E4}">
                <adec:decorative xmlns:adec="http://schemas.microsoft.com/office/drawing/2017/decorative" val="0"/>
              </a:ext>
            </a:extLst>
          </p:cNvPr>
          <p:cNvSpPr>
            <a:spLocks noGrp="1"/>
          </p:cNvSpPr>
          <p:nvPr>
            <p:ph type="pic" sz="quarter" idx="13"/>
          </p:nvPr>
        </p:nvSpPr>
        <p:spPr>
          <a:xfrm>
            <a:off x="4572000" y="1201738"/>
            <a:ext cx="4572000" cy="3565525"/>
          </a:xfrm>
          <a:prstGeom prst="rect">
            <a:avLst/>
          </a:prstGeom>
          <a:solidFill>
            <a:schemeClr val="tx2">
              <a:lumMod val="20000"/>
              <a:lumOff val="80000"/>
            </a:schemeClr>
          </a:solidFill>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bg1"/>
                </a:solidFill>
                <a:latin typeface="+mj-lt"/>
              </a:defRPr>
            </a:lvl1pPr>
          </a:lstStyle>
          <a:p>
            <a:r>
              <a:rPr lang="en-GB" dirty="0"/>
              <a:t>Drag picture to placeholder or click icon to add</a:t>
            </a:r>
            <a:endParaRPr lang="en-US" dirty="0"/>
          </a:p>
        </p:txBody>
      </p:sp>
      <p:pic>
        <p:nvPicPr>
          <p:cNvPr id="10" name="Picture 9"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4172" y="350462"/>
            <a:ext cx="7915656" cy="618744"/>
          </a:xfrm>
          <a:prstGeom prst="rect">
            <a:avLst/>
          </a:prstGeom>
        </p:spPr>
      </p:pic>
      <p:sp>
        <p:nvSpPr>
          <p:cNvPr id="7" name="Slide Number Placeholder 5">
            <a:extLst>
              <a:ext uri="{FF2B5EF4-FFF2-40B4-BE49-F238E27FC236}">
                <a16:creationId xmlns:a16="http://schemas.microsoft.com/office/drawing/2014/main" id="{756215E2-D643-8945-85D2-61D046A08E2B}"/>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2176631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Content/Grey logo band">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sp>
        <p:nvSpPr>
          <p:cNvPr id="8" name="Content Placeholder 7"/>
          <p:cNvSpPr>
            <a:spLocks noGrp="1"/>
          </p:cNvSpPr>
          <p:nvPr>
            <p:ph sz="quarter" idx="11"/>
          </p:nvPr>
        </p:nvSpPr>
        <p:spPr>
          <a:xfrm>
            <a:off x="342900" y="914401"/>
            <a:ext cx="8445500" cy="3060700"/>
          </a:xfrm>
          <a:prstGeom prst="rect">
            <a:avLst/>
          </a:prstGeom>
        </p:spPr>
        <p:txBody>
          <a:bodyPr lIns="0"/>
          <a:lstStyle>
            <a:lvl1pPr marL="162000" indent="-162000">
              <a:spcBef>
                <a:spcPts val="300"/>
              </a:spcBef>
              <a:spcAft>
                <a:spcPts val="300"/>
              </a:spcAft>
              <a:buFont typeface="Lucida Grande"/>
              <a:buChar char="-"/>
              <a:defRPr sz="1800">
                <a:latin typeface="+mj-lt"/>
              </a:defRPr>
            </a:lvl1pPr>
            <a:lvl2pPr marL="417600" indent="-212400">
              <a:spcBef>
                <a:spcPts val="300"/>
              </a:spcBef>
              <a:spcAft>
                <a:spcPts val="300"/>
              </a:spcAft>
              <a:buFont typeface="Lucida Grande"/>
              <a:buChar char="-"/>
              <a:defRPr sz="1800">
                <a:latin typeface="+mj-lt"/>
              </a:defRPr>
            </a:lvl2pPr>
            <a:lvl3pPr marL="568800" indent="-158400">
              <a:spcBef>
                <a:spcPts val="300"/>
              </a:spcBef>
              <a:spcAft>
                <a:spcPts val="300"/>
              </a:spcAft>
              <a:buFont typeface="Lucida Grande"/>
              <a:buChar char="-"/>
              <a:defRPr sz="1800">
                <a:latin typeface="+mj-lt"/>
              </a:defRPr>
            </a:lvl3pPr>
            <a:lvl4pPr marL="774000" indent="-158400">
              <a:spcBef>
                <a:spcPts val="300"/>
              </a:spcBef>
              <a:spcAft>
                <a:spcPts val="300"/>
              </a:spcAft>
              <a:buFont typeface="Lucida Grande"/>
              <a:buChar char="-"/>
              <a:defRPr sz="1800">
                <a:latin typeface="+mj-lt"/>
              </a:defRPr>
            </a:lvl4pPr>
            <a:lvl5pPr marL="943200" indent="-158400">
              <a:spcBef>
                <a:spcPts val="300"/>
              </a:spcBef>
              <a:spcAft>
                <a:spcPts val="300"/>
              </a:spcAft>
              <a:buFont typeface="Lucida Grande"/>
              <a:buChar char="-"/>
              <a:defRPr sz="1800">
                <a:latin typeface="+mj-l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6" name="Slide Number Placeholder 5">
            <a:extLst>
              <a:ext uri="{FF2B5EF4-FFF2-40B4-BE49-F238E27FC236}">
                <a16:creationId xmlns:a16="http://schemas.microsoft.com/office/drawing/2014/main" id="{DD776C0C-6ECC-1B44-8A0C-E5B787BA9F30}"/>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019441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Grey logo ban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42900" y="379413"/>
            <a:ext cx="8445500" cy="430887"/>
          </a:xfrm>
          <a:prstGeom prst="rect">
            <a:avLst/>
          </a:prstGeom>
        </p:spPr>
        <p:txBody>
          <a:bodyPr vert="horz" wrap="square" lIns="0" tIns="0" rIns="0" bIns="0">
            <a:spAutoFit/>
          </a:bodyPr>
          <a:lstStyle>
            <a:lvl1pPr algn="l">
              <a:defRPr sz="2800" b="1"/>
            </a:lvl1pPr>
          </a:lstStyle>
          <a:p>
            <a:r>
              <a:rPr lang="en-GB" dirty="0"/>
              <a:t>Click to add title</a:t>
            </a:r>
            <a:endParaRPr lang="en-US" dirty="0"/>
          </a:p>
        </p:txBody>
      </p:sp>
      <p:pic>
        <p:nvPicPr>
          <p:cNvPr id="2" name="Picture 1" descr="&quot;&quot;">
            <a:extLs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2900" y="4292600"/>
            <a:ext cx="8446008" cy="527304"/>
          </a:xfrm>
          <a:prstGeom prst="rect">
            <a:avLst/>
          </a:prstGeom>
        </p:spPr>
      </p:pic>
      <p:sp>
        <p:nvSpPr>
          <p:cNvPr id="5" name="Slide Number Placeholder 5">
            <a:extLst>
              <a:ext uri="{FF2B5EF4-FFF2-40B4-BE49-F238E27FC236}">
                <a16:creationId xmlns:a16="http://schemas.microsoft.com/office/drawing/2014/main" id="{CE7BCD14-5690-7845-A319-66D30543A5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5306F20-FBA2-4746-AE9F-DFBA4FFD6FE5}" type="slidenum">
              <a:rPr lang="en-US" smtClean="0"/>
              <a:pPr/>
              <a:t>‹#›</a:t>
            </a:fld>
            <a:endParaRPr lang="en-US" dirty="0"/>
          </a:p>
        </p:txBody>
      </p:sp>
    </p:spTree>
    <p:extLst>
      <p:ext uri="{BB962C8B-B14F-4D97-AF65-F5344CB8AC3E}">
        <p14:creationId xmlns:p14="http://schemas.microsoft.com/office/powerpoint/2010/main" val="36799075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F72E6-A2D1-4B04-ABB1-B5F659EB8D01}"/>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id="{AAAC1F01-AF9F-4A3F-B529-A18584D2C78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id="{A9C34853-36A2-48F9-8CB7-B32D315E66C6}"/>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5" name="Footer Placeholder 4">
            <a:extLst>
              <a:ext uri="{FF2B5EF4-FFF2-40B4-BE49-F238E27FC236}">
                <a16:creationId xmlns:a16="http://schemas.microsoft.com/office/drawing/2014/main" id="{5DDA7997-A6EF-4680-BCAD-0C0B7B0578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2C5A4E-662C-4393-AD2B-80E5A707AA0B}"/>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1122348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break editable">
    <p:spTree>
      <p:nvGrpSpPr>
        <p:cNvPr id="1" name=""/>
        <p:cNvGrpSpPr/>
        <p:nvPr/>
      </p:nvGrpSpPr>
      <p:grpSpPr>
        <a:xfrm>
          <a:off x="0" y="0"/>
          <a:ext cx="0" cy="0"/>
          <a:chOff x="0" y="0"/>
          <a:chExt cx="0" cy="0"/>
        </a:xfrm>
      </p:grpSpPr>
      <p:sp>
        <p:nvSpPr>
          <p:cNvPr id="3" name="Picture Placeholder 2" descr="&quot;&quot;">
            <a:extLst>
              <a:ext uri="{C183D7F6-B498-43B3-948B-1728B52AA6E4}">
                <adec:decorative xmlns:adec="http://schemas.microsoft.com/office/drawing/2017/decorative" val="0"/>
              </a:ext>
            </a:extLst>
          </p:cNvPr>
          <p:cNvSpPr>
            <a:spLocks noGrp="1"/>
          </p:cNvSpPr>
          <p:nvPr>
            <p:ph type="pic" sz="quarter" idx="11" hasCustomPrompt="1"/>
          </p:nvPr>
        </p:nvSpPr>
        <p:spPr>
          <a:xfrm>
            <a:off x="0" y="0"/>
            <a:ext cx="9144000" cy="5143500"/>
          </a:xfrm>
          <a:prstGeom prst="rect">
            <a:avLst/>
          </a:prstGeom>
          <a:solidFill>
            <a:schemeClr val="tx2">
              <a:lumMod val="20000"/>
              <a:lumOff val="80000"/>
            </a:schemeClr>
          </a:solidFill>
        </p:spPr>
        <p:txBody>
          <a:bodyPr anchor="t" anchorCtr="0"/>
          <a:lstStyle>
            <a:lvl1pPr marL="0" marR="0" indent="0" algn="l" defTabSz="457200" rtl="0" eaLnBrk="1" fontAlgn="auto" latinLnBrk="0" hangingPunct="1">
              <a:lnSpc>
                <a:spcPct val="100000"/>
              </a:lnSpc>
              <a:spcBef>
                <a:spcPct val="20000"/>
              </a:spcBef>
              <a:spcAft>
                <a:spcPts val="0"/>
              </a:spcAft>
              <a:buClrTx/>
              <a:buSzTx/>
              <a:buFont typeface="Arial"/>
              <a:buNone/>
              <a:tabLst/>
              <a:defRPr sz="1600">
                <a:latin typeface="+mn-l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Drag picture to placeholder or click icon to add</a:t>
            </a:r>
            <a:endParaRPr lang="en-US" dirty="0"/>
          </a:p>
        </p:txBody>
      </p:sp>
      <p:sp>
        <p:nvSpPr>
          <p:cNvPr id="12" name="Picture Placeholder 11" descr="&quot;&quot;">
            <a:extLst>
              <a:ext uri="{C183D7F6-B498-43B3-948B-1728B52AA6E4}">
                <adec:decorative xmlns:adec="http://schemas.microsoft.com/office/drawing/2017/decorative" val="0"/>
              </a:ext>
            </a:extLst>
          </p:cNvPr>
          <p:cNvSpPr>
            <a:spLocks noGrp="1"/>
          </p:cNvSpPr>
          <p:nvPr>
            <p:ph type="pic" sz="quarter" idx="13" hasCustomPrompt="1"/>
          </p:nvPr>
        </p:nvSpPr>
        <p:spPr>
          <a:xfrm>
            <a:off x="615602" y="349201"/>
            <a:ext cx="7915275" cy="619125"/>
          </a:xfrm>
          <a:prstGeom prst="rect">
            <a:avLst/>
          </a:prstGeom>
          <a:solidFill>
            <a:schemeClr val="accent1"/>
          </a:solidFill>
        </p:spPr>
        <p:txBody>
          <a:bodyPr/>
          <a:lstStyle>
            <a:lvl1pPr marL="0" indent="0">
              <a:buNone/>
              <a:defRPr sz="1800" baseline="0"/>
            </a:lvl1pPr>
          </a:lstStyle>
          <a:p>
            <a:r>
              <a:rPr lang="en-US" dirty="0"/>
              <a:t>For ‘UoLRedBandlogo_ppt16.9.png’ image only</a:t>
            </a:r>
          </a:p>
        </p:txBody>
      </p:sp>
      <p:sp>
        <p:nvSpPr>
          <p:cNvPr id="6" name="Title 3"/>
          <p:cNvSpPr>
            <a:spLocks noGrp="1"/>
          </p:cNvSpPr>
          <p:nvPr>
            <p:ph type="title" hasCustomPrompt="1"/>
          </p:nvPr>
        </p:nvSpPr>
        <p:spPr>
          <a:xfrm>
            <a:off x="2349500" y="1652629"/>
            <a:ext cx="4445000" cy="1812846"/>
          </a:xfrm>
          <a:prstGeom prst="rect">
            <a:avLst/>
          </a:prstGeom>
          <a:solidFill>
            <a:schemeClr val="bg1"/>
          </a:solidFill>
        </p:spPr>
        <p:txBody>
          <a:bodyPr vert="horz" lIns="360000" tIns="187200" rIns="360000" bIns="187200">
            <a:normAutofit/>
          </a:bodyPr>
          <a:lstStyle>
            <a:lvl1pPr algn="l">
              <a:defRPr b="1" baseline="0">
                <a:solidFill>
                  <a:schemeClr val="tx1"/>
                </a:solidFill>
              </a:defRPr>
            </a:lvl1pPr>
          </a:lstStyle>
          <a:p>
            <a:r>
              <a:rPr lang="en-GB" dirty="0"/>
              <a:t>Click to add section title</a:t>
            </a:r>
            <a:endParaRPr lang="en-US" dirty="0"/>
          </a:p>
        </p:txBody>
      </p:sp>
      <p:sp>
        <p:nvSpPr>
          <p:cNvPr id="5" name="Slide Number Placeholder 5">
            <a:extLst>
              <a:ext uri="{FF2B5EF4-FFF2-40B4-BE49-F238E27FC236}">
                <a16:creationId xmlns:a16="http://schemas.microsoft.com/office/drawing/2014/main" id="{27BFA3A2-9D92-1B4F-B794-2224C000886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59170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DEA6-B9C3-4858-A2EF-F89B01279E0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A0BD101-70B0-4D86-A485-1FD787D9540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ECC9DBF-1993-4FE7-8D52-A4AA5EDAF2F4}"/>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5" name="Footer Placeholder 4">
            <a:extLst>
              <a:ext uri="{FF2B5EF4-FFF2-40B4-BE49-F238E27FC236}">
                <a16:creationId xmlns:a16="http://schemas.microsoft.com/office/drawing/2014/main" id="{80CB9844-3878-481C-92EA-3FECA0EBB8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5AB91A-A462-44B0-86A9-F1A71BAA1A40}"/>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23578089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725A-0E50-4CA2-BB39-082AC842A135}"/>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A2C3C18E-0098-48CB-893A-251860934C1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AE55BED-814A-43F3-ABF6-104A4855599D}"/>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5" name="Footer Placeholder 4">
            <a:extLst>
              <a:ext uri="{FF2B5EF4-FFF2-40B4-BE49-F238E27FC236}">
                <a16:creationId xmlns:a16="http://schemas.microsoft.com/office/drawing/2014/main" id="{C9C724C6-6025-4ACE-BF47-3C37CE61D8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D20FDD-BD42-48A3-9D31-0A37ACFC5094}"/>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2058176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F11AE-309A-4C32-A056-DA306FF7FBB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7A58ACE-53A7-494B-9137-FA4C42879A90}"/>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ACA907B-DB64-45B7-9C62-24DABFD66227}"/>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117726C-A3C2-44AF-BFB8-246BEF53AE96}"/>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6" name="Footer Placeholder 5">
            <a:extLst>
              <a:ext uri="{FF2B5EF4-FFF2-40B4-BE49-F238E27FC236}">
                <a16:creationId xmlns:a16="http://schemas.microsoft.com/office/drawing/2014/main" id="{EDDAE483-7193-47A0-9E75-B4ECD19ABC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C4E617-4B72-4586-B600-62137D876895}"/>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3888542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69448-6838-4503-AA24-4BA94B0FE6BF}"/>
              </a:ext>
            </a:extLst>
          </p:cNvPr>
          <p:cNvSpPr>
            <a:spLocks noGrp="1"/>
          </p:cNvSpPr>
          <p:nvPr>
            <p:ph type="title"/>
          </p:nvPr>
        </p:nvSpPr>
        <p:spPr>
          <a:xfrm>
            <a:off x="629841" y="273844"/>
            <a:ext cx="7886700" cy="994172"/>
          </a:xfrm>
        </p:spPr>
        <p:txBody>
          <a:bodyPr/>
          <a:lstStyle/>
          <a:p>
            <a:r>
              <a:rPr lang="en-GB"/>
              <a:t>Click to edit Master title style</a:t>
            </a:r>
          </a:p>
        </p:txBody>
      </p:sp>
      <p:sp>
        <p:nvSpPr>
          <p:cNvPr id="3" name="Text Placeholder 2">
            <a:extLst>
              <a:ext uri="{FF2B5EF4-FFF2-40B4-BE49-F238E27FC236}">
                <a16:creationId xmlns:a16="http://schemas.microsoft.com/office/drawing/2014/main" id="{28BFA818-9409-4C37-B1BA-D49362802CA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94943767-855E-46D7-874D-48FE77EB2232}"/>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14229B6-4BA0-4640-9DD5-5F92A9024DC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66B1EB7A-0B5C-4785-B925-67200CEB0F2F}"/>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082DA03-7A4B-4B7B-BC99-218A72945A37}"/>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8" name="Footer Placeholder 7">
            <a:extLst>
              <a:ext uri="{FF2B5EF4-FFF2-40B4-BE49-F238E27FC236}">
                <a16:creationId xmlns:a16="http://schemas.microsoft.com/office/drawing/2014/main" id="{5DEFBD83-57A1-4669-97DF-FDE1765D3C4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854CB31-C6A9-41E8-9D1E-14B8383ED7C9}"/>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577486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EDB8-E612-49CC-AD89-E38861317BD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EA8AC9F-2967-46B0-AEDF-70BC00E43B64}"/>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4" name="Footer Placeholder 3">
            <a:extLst>
              <a:ext uri="{FF2B5EF4-FFF2-40B4-BE49-F238E27FC236}">
                <a16:creationId xmlns:a16="http://schemas.microsoft.com/office/drawing/2014/main" id="{B48D9CE7-6AAE-4723-A9EA-17333C87B7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C52A90E-03E1-4005-9514-71607E9440FF}"/>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3440293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480AF5-9536-41B8-BA52-86F2437EA59B}"/>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3" name="Footer Placeholder 2">
            <a:extLst>
              <a:ext uri="{FF2B5EF4-FFF2-40B4-BE49-F238E27FC236}">
                <a16:creationId xmlns:a16="http://schemas.microsoft.com/office/drawing/2014/main" id="{CFB8BD49-8E1F-40BF-9F5E-914A3C0AD10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AA330FD-2BA0-42F1-AF10-0487930B39C4}"/>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3704539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6B8D-3504-4617-8E9D-6D2015104AEA}"/>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id="{1EF33FB2-8E17-4B52-8146-AAC930FE9377}"/>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7347E1D7-F315-433A-BEE5-6209872010B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84872D2-4BA6-41AB-8C52-B4965E98D078}"/>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6" name="Footer Placeholder 5">
            <a:extLst>
              <a:ext uri="{FF2B5EF4-FFF2-40B4-BE49-F238E27FC236}">
                <a16:creationId xmlns:a16="http://schemas.microsoft.com/office/drawing/2014/main" id="{308600D8-9109-4660-843F-A66ED9B23D7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F6ECAE-12D8-4D8C-B7CA-0E2E6BE84AA8}"/>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140344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1B12F-EBB5-4C07-BCF8-F3FD02D7EA12}"/>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id="{3EDFF941-65F3-4B1C-8E79-01E7C233358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85BF62D0-9D19-487E-A0F6-949AC8D07EE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226C5A71-D9DD-44D4-8499-68D31896760E}"/>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6" name="Footer Placeholder 5">
            <a:extLst>
              <a:ext uri="{FF2B5EF4-FFF2-40B4-BE49-F238E27FC236}">
                <a16:creationId xmlns:a16="http://schemas.microsoft.com/office/drawing/2014/main" id="{A4A315DA-0132-4EE1-9A17-815D706DD5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85A5A4-3E79-42D3-B649-12FB01DA4923}"/>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25795681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7C01D-DBD4-4872-A43F-A235B5651CF7}"/>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64A9B51-3D39-44DA-8148-90329A5AEEF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A1119DB-EBC3-494F-A578-C58E0F57FB65}"/>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5" name="Footer Placeholder 4">
            <a:extLst>
              <a:ext uri="{FF2B5EF4-FFF2-40B4-BE49-F238E27FC236}">
                <a16:creationId xmlns:a16="http://schemas.microsoft.com/office/drawing/2014/main" id="{6FB12A0F-ED18-4273-B865-8E72F4979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05FFB6-9AAE-4598-AE4B-CE975A152CCF}"/>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4086721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7099BF-6B9A-4BE3-B8C1-39EB85369D4C}"/>
              </a:ext>
            </a:extLst>
          </p:cNvPr>
          <p:cNvSpPr>
            <a:spLocks noGrp="1"/>
          </p:cNvSpPr>
          <p:nvPr>
            <p:ph type="title" orient="vert"/>
          </p:nvPr>
        </p:nvSpPr>
        <p:spPr>
          <a:xfrm>
            <a:off x="6543675" y="273844"/>
            <a:ext cx="1971675" cy="4358879"/>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645EB6C-A4F4-4ADD-A633-EF434E5A8E86}"/>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092C866-E7C1-4D8E-B0FD-0750E4757252}"/>
              </a:ext>
            </a:extLst>
          </p:cNvPr>
          <p:cNvSpPr>
            <a:spLocks noGrp="1"/>
          </p:cNvSpPr>
          <p:nvPr>
            <p:ph type="dt" sz="half" idx="10"/>
          </p:nvPr>
        </p:nvSpPr>
        <p:spPr/>
        <p:txBody>
          <a:bodyPr/>
          <a:lstStyle/>
          <a:p>
            <a:fld id="{79D1846A-B3A8-49E9-9C27-E7A21629027D}" type="datetimeFigureOut">
              <a:rPr lang="en-GB" smtClean="0"/>
              <a:t>19/09/2024</a:t>
            </a:fld>
            <a:endParaRPr lang="en-GB"/>
          </a:p>
        </p:txBody>
      </p:sp>
      <p:sp>
        <p:nvSpPr>
          <p:cNvPr id="5" name="Footer Placeholder 4">
            <a:extLst>
              <a:ext uri="{FF2B5EF4-FFF2-40B4-BE49-F238E27FC236}">
                <a16:creationId xmlns:a16="http://schemas.microsoft.com/office/drawing/2014/main" id="{AB4586E5-3316-4B78-99F0-930B4B307A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560FE8-D28B-4650-9BA4-8879E9BAE75C}"/>
              </a:ext>
            </a:extLst>
          </p:cNvPr>
          <p:cNvSpPr>
            <a:spLocks noGrp="1"/>
          </p:cNvSpPr>
          <p:nvPr>
            <p:ph type="sldNum" sz="quarter" idx="12"/>
          </p:nvPr>
        </p:nvSpPr>
        <p:spPr/>
        <p:txBody>
          <a:bodyPr/>
          <a:lstStyle/>
          <a:p>
            <a:fld id="{EF48589D-A178-46C4-9C91-EFEF7DE1DEC4}" type="slidenum">
              <a:rPr lang="en-GB" smtClean="0"/>
              <a:t>‹#›</a:t>
            </a:fld>
            <a:endParaRPr lang="en-GB"/>
          </a:p>
        </p:txBody>
      </p:sp>
    </p:spTree>
    <p:extLst>
      <p:ext uri="{BB962C8B-B14F-4D97-AF65-F5344CB8AC3E}">
        <p14:creationId xmlns:p14="http://schemas.microsoft.com/office/powerpoint/2010/main" val="1187247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Title (centred)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a:t>Click icon to add picture</a:t>
            </a:r>
            <a:endParaRPr lang="en-US" dirty="0"/>
          </a:p>
        </p:txBody>
      </p:sp>
      <p:sp>
        <p:nvSpPr>
          <p:cNvPr id="7" name="Title 3"/>
          <p:cNvSpPr>
            <a:spLocks noGrp="1"/>
          </p:cNvSpPr>
          <p:nvPr>
            <p:ph type="title" hasCustomPrompt="1"/>
          </p:nvPr>
        </p:nvSpPr>
        <p:spPr>
          <a:xfrm>
            <a:off x="1003300" y="1814361"/>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12"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8"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9" name="Slide Number Placeholder 5">
            <a:extLst>
              <a:ext uri="{FF2B5EF4-FFF2-40B4-BE49-F238E27FC236}">
                <a16:creationId xmlns:a16="http://schemas.microsoft.com/office/drawing/2014/main" id="{FD5121BD-3184-7B4E-AF38-5D06A178DB61}"/>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442750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Title (top)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a:t>Click icon to add picture</a:t>
            </a:r>
            <a:endParaRPr lang="en-US" dirty="0"/>
          </a:p>
        </p:txBody>
      </p:sp>
      <p:sp>
        <p:nvSpPr>
          <p:cNvPr id="7" name="Title 3"/>
          <p:cNvSpPr>
            <a:spLocks noGrp="1"/>
          </p:cNvSpPr>
          <p:nvPr>
            <p:ph type="title" hasCustomPrompt="1"/>
          </p:nvPr>
        </p:nvSpPr>
        <p:spPr>
          <a:xfrm>
            <a:off x="1003300" y="698348"/>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AFBFCF30-02D1-924A-9CEA-301EA59457D5}"/>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908081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Title (bottom) text">
    <p:spTree>
      <p:nvGrpSpPr>
        <p:cNvPr id="1" name=""/>
        <p:cNvGrpSpPr/>
        <p:nvPr/>
      </p:nvGrpSpPr>
      <p:grpSpPr>
        <a:xfrm>
          <a:off x="0" y="0"/>
          <a:ext cx="0" cy="0"/>
          <a:chOff x="0" y="0"/>
          <a:chExt cx="0" cy="0"/>
        </a:xfrm>
      </p:grpSpPr>
      <p:sp>
        <p:nvSpPr>
          <p:cNvPr id="6" name="Picture Placeholder 5" descr="&quot;&quot;">
            <a:extLst>
              <a:ext uri="{C183D7F6-B498-43B3-948B-1728B52AA6E4}">
                <adec:decorative xmlns:adec="http://schemas.microsoft.com/office/drawing/2017/decorative" val="0"/>
              </a:ext>
            </a:extLst>
          </p:cNvPr>
          <p:cNvSpPr>
            <a:spLocks noGrp="1"/>
          </p:cNvSpPr>
          <p:nvPr>
            <p:ph type="pic" sz="quarter" idx="11"/>
          </p:nvPr>
        </p:nvSpPr>
        <p:spPr>
          <a:xfrm>
            <a:off x="0" y="0"/>
            <a:ext cx="4572000" cy="5143500"/>
          </a:xfrm>
          <a:prstGeom prst="rect">
            <a:avLst/>
          </a:prstGeom>
          <a:solidFill>
            <a:schemeClr val="tx1">
              <a:lumMod val="20000"/>
              <a:lumOff val="80000"/>
            </a:schemeClr>
          </a:solidFill>
        </p:spPr>
        <p:txBody>
          <a:bodyPr/>
          <a:lstStyle>
            <a:lvl1pPr marL="0" indent="0">
              <a:buNone/>
              <a:defRPr sz="1600">
                <a:latin typeface="+mn-lt"/>
              </a:defRPr>
            </a:lvl1pPr>
          </a:lstStyle>
          <a:p>
            <a:r>
              <a:rPr lang="en-GB"/>
              <a:t>Click icon to add picture</a:t>
            </a:r>
            <a:endParaRPr lang="en-US" dirty="0"/>
          </a:p>
        </p:txBody>
      </p:sp>
      <p:sp>
        <p:nvSpPr>
          <p:cNvPr id="7" name="Title 3"/>
          <p:cNvSpPr>
            <a:spLocks noGrp="1"/>
          </p:cNvSpPr>
          <p:nvPr>
            <p:ph type="title" hasCustomPrompt="1"/>
          </p:nvPr>
        </p:nvSpPr>
        <p:spPr>
          <a:xfrm>
            <a:off x="1003300" y="3135313"/>
            <a:ext cx="3784600" cy="1486052"/>
          </a:xfrm>
          <a:prstGeom prst="rect">
            <a:avLst/>
          </a:prstGeom>
          <a:solidFill>
            <a:schemeClr val="bg1"/>
          </a:solidFill>
        </p:spPr>
        <p:txBody>
          <a:bodyPr vert="horz" lIns="360000" tIns="187200" rIns="360000" bIns="187200">
            <a:spAutoFit/>
          </a:bodyPr>
          <a:lstStyle>
            <a:lvl1pPr algn="l">
              <a:defRPr sz="3600" b="1" baseline="0">
                <a:solidFill>
                  <a:schemeClr val="tx1"/>
                </a:solidFill>
              </a:defRPr>
            </a:lvl1pPr>
          </a:lstStyle>
          <a:p>
            <a:r>
              <a:rPr lang="en-GB" dirty="0"/>
              <a:t>Click to add title</a:t>
            </a:r>
            <a:endParaRPr lang="en-US" dirty="0"/>
          </a:p>
        </p:txBody>
      </p:sp>
      <p:sp>
        <p:nvSpPr>
          <p:cNvPr id="9" name="Text Placeholder 6"/>
          <p:cNvSpPr>
            <a:spLocks noGrp="1"/>
          </p:cNvSpPr>
          <p:nvPr>
            <p:ph type="body" sz="quarter" idx="12" hasCustomPrompt="1"/>
          </p:nvPr>
        </p:nvSpPr>
        <p:spPr>
          <a:xfrm>
            <a:off x="5143500" y="698348"/>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10" name="Text Placeholder 11"/>
          <p:cNvSpPr>
            <a:spLocks noGrp="1"/>
          </p:cNvSpPr>
          <p:nvPr>
            <p:ph type="body" sz="quarter" idx="18"/>
          </p:nvPr>
        </p:nvSpPr>
        <p:spPr>
          <a:xfrm>
            <a:off x="5143500" y="1090507"/>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pic>
        <p:nvPicPr>
          <p:cNvPr id="11" name="Picture 10"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8" name="Slide Number Placeholder 5">
            <a:extLst>
              <a:ext uri="{FF2B5EF4-FFF2-40B4-BE49-F238E27FC236}">
                <a16:creationId xmlns:a16="http://schemas.microsoft.com/office/drawing/2014/main" id="{1127B17B-3FD5-B64C-B165-99E09B79C499}"/>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2651963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images">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C48889A-36D4-E842-AD25-95C5A9BF953F}"/>
              </a:ext>
            </a:extLst>
          </p:cNvPr>
          <p:cNvSpPr>
            <a:spLocks noGrp="1"/>
          </p:cNvSpPr>
          <p:nvPr>
            <p:ph type="title" hasCustomPrompt="1"/>
          </p:nvPr>
        </p:nvSpPr>
        <p:spPr>
          <a:xfrm>
            <a:off x="1027974" y="961437"/>
            <a:ext cx="3544025" cy="553998"/>
          </a:xfrm>
          <a:prstGeom prst="rect">
            <a:avLst/>
          </a:prstGeom>
        </p:spPr>
        <p:txBody>
          <a:bodyPr vert="horz" wrap="square" lIns="0" tIns="0" rIns="0" bIns="0">
            <a:spAutoFit/>
          </a:bodyPr>
          <a:lstStyle>
            <a:lvl1pPr algn="l">
              <a:defRPr sz="3600" b="1"/>
            </a:lvl1pPr>
          </a:lstStyle>
          <a:p>
            <a:r>
              <a:rPr lang="en-GB" dirty="0"/>
              <a:t>Click to add title</a:t>
            </a:r>
            <a:endParaRPr lang="en-US" dirty="0"/>
          </a:p>
        </p:txBody>
      </p:sp>
      <p:sp>
        <p:nvSpPr>
          <p:cNvPr id="8" name="Text Placeholder 6"/>
          <p:cNvSpPr>
            <a:spLocks noGrp="1"/>
          </p:cNvSpPr>
          <p:nvPr>
            <p:ph type="body" sz="quarter" idx="14" hasCustomPrompt="1"/>
          </p:nvPr>
        </p:nvSpPr>
        <p:spPr>
          <a:xfrm>
            <a:off x="5143500" y="2095559"/>
            <a:ext cx="3632200" cy="307777"/>
          </a:xfrm>
          <a:prstGeom prst="rect">
            <a:avLst/>
          </a:prstGeom>
          <a:solidFill>
            <a:schemeClr val="bg2">
              <a:alpha val="50000"/>
            </a:schemeClr>
          </a:solidFill>
        </p:spPr>
        <p:txBody>
          <a:bodyPr wrap="square" lIns="0" tIns="0" rIns="0" bIns="0" anchor="t" anchorCtr="0">
            <a:noAutofit/>
          </a:bodyPr>
          <a:lstStyle>
            <a:lvl1pPr marL="0" indent="0">
              <a:buNone/>
              <a:defRPr sz="2400" b="0" i="0" spc="0" baseline="0">
                <a:solidFill>
                  <a:schemeClr val="tx1"/>
                </a:solidFill>
                <a:latin typeface="+mj-lt"/>
                <a:cs typeface="Georgia"/>
              </a:defRPr>
            </a:lvl1pPr>
            <a:lvl2pPr marL="457200" indent="0">
              <a:buNone/>
              <a:defRPr b="1" i="0">
                <a:solidFill>
                  <a:srgbClr val="E4042C"/>
                </a:solidFill>
                <a:latin typeface="Arial"/>
                <a:cs typeface="Arial"/>
              </a:defRPr>
            </a:lvl2pPr>
            <a:lvl3pPr marL="914400" indent="0">
              <a:buNone/>
              <a:defRPr b="1" i="0">
                <a:solidFill>
                  <a:srgbClr val="E4042C"/>
                </a:solidFill>
                <a:latin typeface="Arial"/>
                <a:cs typeface="Arial"/>
              </a:defRPr>
            </a:lvl3pPr>
            <a:lvl4pPr marL="1371600" indent="0">
              <a:buNone/>
              <a:defRPr b="1" i="0">
                <a:solidFill>
                  <a:srgbClr val="E4042C"/>
                </a:solidFill>
                <a:latin typeface="Arial"/>
                <a:cs typeface="Arial"/>
              </a:defRPr>
            </a:lvl4pPr>
            <a:lvl5pPr marL="1828800" indent="0">
              <a:buNone/>
              <a:defRPr b="1" i="0">
                <a:solidFill>
                  <a:srgbClr val="E4042C"/>
                </a:solidFill>
                <a:latin typeface="Arial"/>
                <a:cs typeface="Arial"/>
              </a:defRPr>
            </a:lvl5pPr>
          </a:lstStyle>
          <a:p>
            <a:pPr lvl="0"/>
            <a:r>
              <a:rPr lang="en-GB" dirty="0"/>
              <a:t>Click to add section title</a:t>
            </a:r>
            <a:endParaRPr lang="en-US" dirty="0"/>
          </a:p>
        </p:txBody>
      </p:sp>
      <p:sp>
        <p:nvSpPr>
          <p:cNvPr id="9" name="Text Placeholder 11"/>
          <p:cNvSpPr>
            <a:spLocks noGrp="1"/>
          </p:cNvSpPr>
          <p:nvPr>
            <p:ph type="body" sz="quarter" idx="18"/>
          </p:nvPr>
        </p:nvSpPr>
        <p:spPr>
          <a:xfrm>
            <a:off x="5143500" y="2487718"/>
            <a:ext cx="3632200" cy="1578036"/>
          </a:xfrm>
          <a:prstGeom prst="rect">
            <a:avLst/>
          </a:prstGeom>
        </p:spPr>
        <p:txBody>
          <a:bodyPr lIns="0">
            <a:noAutofit/>
          </a:bodyPr>
          <a:lstStyle>
            <a:lvl1pPr marL="198000" indent="-198000">
              <a:spcBef>
                <a:spcPts val="300"/>
              </a:spcBef>
              <a:spcAft>
                <a:spcPts val="300"/>
              </a:spcAft>
              <a:buFont typeface="Lucida Grande"/>
              <a:buChar char="-"/>
              <a:defRPr sz="1800" b="0" i="0">
                <a:solidFill>
                  <a:schemeClr val="tx1"/>
                </a:solidFill>
                <a:latin typeface="Arial"/>
                <a:cs typeface="Arial"/>
              </a:defRPr>
            </a:lvl1pPr>
            <a:lvl2pPr marL="453600" indent="-212400">
              <a:spcBef>
                <a:spcPts val="300"/>
              </a:spcBef>
              <a:spcAft>
                <a:spcPts val="300"/>
              </a:spcAft>
              <a:buFont typeface="Lucida Grande"/>
              <a:buChar char="-"/>
              <a:defRPr sz="1800" b="0" i="0">
                <a:solidFill>
                  <a:schemeClr val="tx1"/>
                </a:solidFill>
                <a:latin typeface="Arial"/>
                <a:cs typeface="Arial"/>
              </a:defRPr>
            </a:lvl2pPr>
            <a:lvl3pPr marL="640800" indent="-158400">
              <a:spcBef>
                <a:spcPts val="300"/>
              </a:spcBef>
              <a:spcAft>
                <a:spcPts val="300"/>
              </a:spcAft>
              <a:buFont typeface="Lucida Grande"/>
              <a:buChar char="-"/>
              <a:defRPr sz="1800" b="0" i="0">
                <a:solidFill>
                  <a:schemeClr val="tx1"/>
                </a:solidFill>
                <a:latin typeface="Arial"/>
                <a:cs typeface="Arial"/>
              </a:defRPr>
            </a:lvl3pPr>
            <a:lvl4pPr>
              <a:defRPr sz="1800" b="0" i="0">
                <a:solidFill>
                  <a:schemeClr val="tx1"/>
                </a:solidFill>
                <a:latin typeface="Arial"/>
                <a:cs typeface="Arial"/>
              </a:defRPr>
            </a:lvl4pPr>
            <a:lvl5pPr>
              <a:defRPr sz="1800" b="0" i="0">
                <a:solidFill>
                  <a:schemeClr val="tx1"/>
                </a:solidFill>
                <a:latin typeface="Arial"/>
                <a:cs typeface="Arial"/>
              </a:defRPr>
            </a:lvl5pPr>
          </a:lstStyle>
          <a:p>
            <a:pPr lvl="0"/>
            <a:r>
              <a:rPr lang="en-GB"/>
              <a:t>Click to edit Master text styles</a:t>
            </a:r>
          </a:p>
          <a:p>
            <a:pPr lvl="1"/>
            <a:r>
              <a:rPr lang="en-GB"/>
              <a:t>Second level</a:t>
            </a:r>
          </a:p>
          <a:p>
            <a:pPr lvl="2"/>
            <a:r>
              <a:rPr lang="en-GB"/>
              <a:t>Third level</a:t>
            </a:r>
          </a:p>
        </p:txBody>
      </p:sp>
      <p:sp>
        <p:nvSpPr>
          <p:cNvPr id="7" name="Picture Placeholder 6" descr="&quot;&quot;">
            <a:extLst>
              <a:ext uri="{C183D7F6-B498-43B3-948B-1728B52AA6E4}">
                <adec:decorative xmlns:adec="http://schemas.microsoft.com/office/drawing/2017/decorative" val="0"/>
              </a:ext>
            </a:extLst>
          </p:cNvPr>
          <p:cNvSpPr>
            <a:spLocks noGrp="1"/>
          </p:cNvSpPr>
          <p:nvPr>
            <p:ph type="pic" sz="quarter" idx="12"/>
          </p:nvPr>
        </p:nvSpPr>
        <p:spPr>
          <a:xfrm>
            <a:off x="0" y="2108200"/>
            <a:ext cx="4940300" cy="2525713"/>
          </a:xfrm>
          <a:prstGeom prst="rect">
            <a:avLst/>
          </a:prstGeom>
          <a:solidFill>
            <a:schemeClr val="tx1">
              <a:lumMod val="20000"/>
              <a:lumOff val="80000"/>
            </a:schemeClr>
          </a:solidFill>
        </p:spPr>
        <p:txBody>
          <a:bodyPr/>
          <a:lstStyle>
            <a:lvl1pPr marL="0" indent="0">
              <a:buNone/>
              <a:defRPr sz="1600">
                <a:latin typeface="+mn-lt"/>
              </a:defRPr>
            </a:lvl1pPr>
          </a:lstStyle>
          <a:p>
            <a:r>
              <a:rPr lang="en-GB"/>
              <a:t>Click icon to add picture</a:t>
            </a:r>
            <a:endParaRPr lang="en-US" dirty="0"/>
          </a:p>
        </p:txBody>
      </p:sp>
      <p:sp>
        <p:nvSpPr>
          <p:cNvPr id="10" name="Picture Placeholder 9" descr="&quot;&quot;">
            <a:extLst>
              <a:ext uri="{C183D7F6-B498-43B3-948B-1728B52AA6E4}">
                <adec:decorative xmlns:adec="http://schemas.microsoft.com/office/drawing/2017/decorative" val="0"/>
              </a:ext>
            </a:extLst>
          </p:cNvPr>
          <p:cNvSpPr>
            <a:spLocks noGrp="1"/>
          </p:cNvSpPr>
          <p:nvPr>
            <p:ph type="pic" sz="quarter" idx="13"/>
          </p:nvPr>
        </p:nvSpPr>
        <p:spPr>
          <a:xfrm>
            <a:off x="4940300" y="0"/>
            <a:ext cx="3835400" cy="1250950"/>
          </a:xfrm>
          <a:prstGeom prst="rect">
            <a:avLst/>
          </a:prstGeom>
          <a:solidFill>
            <a:schemeClr val="tx2">
              <a:lumMod val="20000"/>
              <a:lumOff val="80000"/>
            </a:schemeClr>
          </a:solidFill>
        </p:spPr>
        <p:txBody>
          <a:bodyPr/>
          <a:lstStyle>
            <a:lvl1pPr marL="0" indent="0">
              <a:buNone/>
              <a:defRPr sz="1600">
                <a:latin typeface="+mn-lt"/>
              </a:defRPr>
            </a:lvl1pPr>
          </a:lstStyle>
          <a:p>
            <a:r>
              <a:rPr lang="en-GB"/>
              <a:t>Click icon to add picture</a:t>
            </a:r>
            <a:endParaRPr lang="en-US" dirty="0"/>
          </a:p>
        </p:txBody>
      </p:sp>
      <p:pic>
        <p:nvPicPr>
          <p:cNvPr id="13" name="Picture 12" descr="&quot;&quot;">
            <a:extLs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7416800" y="4825481"/>
            <a:ext cx="1358900" cy="148085"/>
          </a:xfrm>
          <a:prstGeom prst="rect">
            <a:avLst/>
          </a:prstGeom>
        </p:spPr>
      </p:pic>
      <p:sp>
        <p:nvSpPr>
          <p:cNvPr id="11" name="Slide Number Placeholder 5">
            <a:extLst>
              <a:ext uri="{FF2B5EF4-FFF2-40B4-BE49-F238E27FC236}">
                <a16:creationId xmlns:a16="http://schemas.microsoft.com/office/drawing/2014/main" id="{7509A432-DF92-7E40-BF61-AA6C75E15366}"/>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3232503161"/>
      </p:ext>
    </p:extLst>
  </p:cSld>
  <p:clrMapOvr>
    <a:masterClrMapping/>
  </p:clrMapOvr>
  <p:extLst>
    <p:ext uri="{DCECCB84-F9BA-43D5-87BE-67443E8EF086}">
      <p15:sldGuideLst xmlns:p15="http://schemas.microsoft.com/office/powerpoint/2012/main">
        <p15:guide id="1" orient="horz" pos="599" userDrawn="1">
          <p15:clr>
            <a:srgbClr val="FBAE40"/>
          </p15:clr>
        </p15:guide>
        <p15:guide id="2" pos="63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theme" Target="../theme/theme2.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219760A-70CA-F344-B257-539E482A9494}"/>
              </a:ext>
            </a:extLst>
          </p:cNvPr>
          <p:cNvSpPr>
            <a:spLocks noGrp="1"/>
          </p:cNvSpPr>
          <p:nvPr>
            <p:ph type="sldNum" sz="quarter" idx="4"/>
          </p:nvPr>
        </p:nvSpPr>
        <p:spPr>
          <a:xfrm>
            <a:off x="6976934"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5306F20-FBA2-4746-AE9F-DFBA4FFD6FE5}" type="slidenum">
              <a:rPr lang="en-US" smtClean="0"/>
              <a:t>‹#›</a:t>
            </a:fld>
            <a:endParaRPr lang="en-US" dirty="0"/>
          </a:p>
        </p:txBody>
      </p:sp>
    </p:spTree>
    <p:extLst>
      <p:ext uri="{BB962C8B-B14F-4D97-AF65-F5344CB8AC3E}">
        <p14:creationId xmlns:p14="http://schemas.microsoft.com/office/powerpoint/2010/main" val="1929856652"/>
      </p:ext>
    </p:extLst>
  </p:cSld>
  <p:clrMap bg1="lt1" tx1="dk1" bg2="lt2" tx2="dk2" accent1="accent1" accent2="accent2" accent3="accent3" accent4="accent4" accent5="accent5" accent6="accent6" hlink="hlink" folHlink="folHlink"/>
  <p:sldLayoutIdLst>
    <p:sldLayoutId id="2147483663" r:id="rId1"/>
    <p:sldLayoutId id="2147483667" r:id="rId2"/>
    <p:sldLayoutId id="2147483711" r:id="rId3"/>
    <p:sldLayoutId id="2147483706" r:id="rId4"/>
    <p:sldLayoutId id="2147483701" r:id="rId5"/>
    <p:sldLayoutId id="2147483661" r:id="rId6"/>
    <p:sldLayoutId id="2147483672" r:id="rId7"/>
    <p:sldLayoutId id="2147483673" r:id="rId8"/>
    <p:sldLayoutId id="2147483649" r:id="rId9"/>
    <p:sldLayoutId id="2147483666" r:id="rId10"/>
    <p:sldLayoutId id="2147483678" r:id="rId11"/>
    <p:sldLayoutId id="2147483679" r:id="rId12"/>
    <p:sldLayoutId id="2147483700" r:id="rId13"/>
    <p:sldLayoutId id="2147483671" r:id="rId14"/>
    <p:sldLayoutId id="2147483660" r:id="rId15"/>
    <p:sldLayoutId id="2147483664" r:id="rId16"/>
    <p:sldLayoutId id="2147483674" r:id="rId17"/>
    <p:sldLayoutId id="2147483677" r:id="rId18"/>
    <p:sldLayoutId id="2147483668" r:id="rId19"/>
    <p:sldLayoutId id="2147483670" r:id="rId20"/>
    <p:sldLayoutId id="2147483675" r:id="rId21"/>
    <p:sldLayoutId id="2147483669" r:id="rId22"/>
    <p:sldLayoutId id="2147483714" r:id="rId23"/>
    <p:sldLayoutId id="2147483727" r:id="rId24"/>
    <p:sldLayoutId id="2147483728" r:id="rId25"/>
    <p:sldLayoutId id="2147483729" r:id="rId26"/>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248286"/>
      </p:ext>
    </p:extLst>
  </p:cSld>
  <p:clrMap bg1="dk1" tx1="lt1" bg2="dk2" tx2="lt2" accent1="accent1" accent2="accent2" accent3="accent3" accent4="accent4" accent5="accent5" accent6="accent6" hlink="hlink" folHlink="folHlink"/>
  <p:sldLayoutIdLst>
    <p:sldLayoutId id="2147483713" r:id="rId1"/>
    <p:sldLayoutId id="2147483708" r:id="rId2"/>
    <p:sldLayoutId id="2147483712" r:id="rId3"/>
    <p:sldLayoutId id="2147483709" r:id="rId4"/>
    <p:sldLayoutId id="2147483710" r:id="rId5"/>
    <p:sldLayoutId id="2147483684" r:id="rId6"/>
    <p:sldLayoutId id="2147483685" r:id="rId7"/>
    <p:sldLayoutId id="2147483686" r:id="rId8"/>
    <p:sldLayoutId id="2147483687" r:id="rId9"/>
    <p:sldLayoutId id="2147483688" r:id="rId10"/>
    <p:sldLayoutId id="2147483689" r:id="rId11"/>
    <p:sldLayoutId id="2147483690" r:id="rId12"/>
    <p:sldLayoutId id="2147483705"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8DB977-004D-420F-828F-1866C074AD0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E919920-B3D6-4204-933A-58D3F6469DF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0190D09-CC73-4BE5-81FA-08A1EAAE7E1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9D1846A-B3A8-49E9-9C27-E7A21629027D}" type="datetimeFigureOut">
              <a:rPr lang="en-GB" smtClean="0"/>
              <a:t>19/09/2024</a:t>
            </a:fld>
            <a:endParaRPr lang="en-GB"/>
          </a:p>
        </p:txBody>
      </p:sp>
      <p:sp>
        <p:nvSpPr>
          <p:cNvPr id="5" name="Footer Placeholder 4">
            <a:extLst>
              <a:ext uri="{FF2B5EF4-FFF2-40B4-BE49-F238E27FC236}">
                <a16:creationId xmlns:a16="http://schemas.microsoft.com/office/drawing/2014/main" id="{C8EA3872-A357-49A3-B154-56A7D64D2C1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F89318E-3E94-4876-B4D4-A23871A31C3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F48589D-A178-46C4-9C91-EFEF7DE1DEC4}" type="slidenum">
              <a:rPr lang="en-GB" smtClean="0"/>
              <a:t>‹#›</a:t>
            </a:fld>
            <a:endParaRPr lang="en-GB"/>
          </a:p>
        </p:txBody>
      </p:sp>
    </p:spTree>
    <p:extLst>
      <p:ext uri="{BB962C8B-B14F-4D97-AF65-F5344CB8AC3E}">
        <p14:creationId xmlns:p14="http://schemas.microsoft.com/office/powerpoint/2010/main" val="419124614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kepticalscience.com/print.php?n=4147" TargetMode="External"/><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4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hyperlink" Target="https://pgce-school-experience.le.ac.uk/" TargetMode="Externa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4A852-3EDE-CB42-9E5B-1E485E4C0A94}"/>
              </a:ext>
            </a:extLst>
          </p:cNvPr>
          <p:cNvSpPr>
            <a:spLocks noGrp="1"/>
          </p:cNvSpPr>
          <p:nvPr>
            <p:ph type="title"/>
          </p:nvPr>
        </p:nvSpPr>
        <p:spPr/>
        <p:txBody>
          <a:bodyPr>
            <a:noAutofit/>
          </a:bodyPr>
          <a:lstStyle/>
          <a:p>
            <a:r>
              <a:rPr lang="en-GB" sz="3200" dirty="0"/>
              <a:t>ITE Coordinator Conference</a:t>
            </a:r>
          </a:p>
        </p:txBody>
      </p:sp>
      <p:sp>
        <p:nvSpPr>
          <p:cNvPr id="3" name="Text Placeholder 2">
            <a:extLst>
              <a:ext uri="{FF2B5EF4-FFF2-40B4-BE49-F238E27FC236}">
                <a16:creationId xmlns:a16="http://schemas.microsoft.com/office/drawing/2014/main" id="{7C94428F-634F-674A-B401-8ECA486F95EA}"/>
              </a:ext>
            </a:extLst>
          </p:cNvPr>
          <p:cNvSpPr>
            <a:spLocks noGrp="1"/>
          </p:cNvSpPr>
          <p:nvPr>
            <p:ph type="body" sz="quarter" idx="12"/>
          </p:nvPr>
        </p:nvSpPr>
        <p:spPr/>
        <p:txBody>
          <a:bodyPr/>
          <a:lstStyle/>
          <a:p>
            <a:r>
              <a:rPr lang="en-GB" dirty="0"/>
              <a:t>University of Leicester</a:t>
            </a:r>
          </a:p>
        </p:txBody>
      </p:sp>
    </p:spTree>
    <p:extLst>
      <p:ext uri="{BB962C8B-B14F-4D97-AF65-F5344CB8AC3E}">
        <p14:creationId xmlns:p14="http://schemas.microsoft.com/office/powerpoint/2010/main" val="1168226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orful planet with different colors&#10;&#10;Description automatically generated with medium confidence">
            <a:extLst>
              <a:ext uri="{FF2B5EF4-FFF2-40B4-BE49-F238E27FC236}">
                <a16:creationId xmlns:a16="http://schemas.microsoft.com/office/drawing/2014/main" id="{78F8F387-BB26-13C1-A766-60F8F571993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5019" y="1"/>
            <a:ext cx="7973291" cy="4932602"/>
          </a:xfrm>
          <a:prstGeom prst="rect">
            <a:avLst/>
          </a:prstGeom>
        </p:spPr>
      </p:pic>
      <p:sp>
        <p:nvSpPr>
          <p:cNvPr id="2" name="Title 1">
            <a:extLst>
              <a:ext uri="{FF2B5EF4-FFF2-40B4-BE49-F238E27FC236}">
                <a16:creationId xmlns:a16="http://schemas.microsoft.com/office/drawing/2014/main" id="{142C14D8-A6C5-1D7C-9234-A4B77CB744B6}"/>
              </a:ext>
            </a:extLst>
          </p:cNvPr>
          <p:cNvSpPr>
            <a:spLocks noGrp="1"/>
          </p:cNvSpPr>
          <p:nvPr>
            <p:ph type="ctrTitle"/>
          </p:nvPr>
        </p:nvSpPr>
        <p:spPr>
          <a:xfrm>
            <a:off x="1222664" y="2571750"/>
            <a:ext cx="6858000" cy="1790700"/>
          </a:xfrm>
        </p:spPr>
        <p:txBody>
          <a:bodyPr>
            <a:normAutofit fontScale="90000"/>
          </a:bodyPr>
          <a:lstStyle/>
          <a:p>
            <a:r>
              <a:rPr lang="en-US" dirty="0">
                <a:solidFill>
                  <a:schemeClr val="bg1"/>
                </a:solidFill>
              </a:rPr>
              <a:t>Climate and Sustainability Education (</a:t>
            </a:r>
            <a:r>
              <a:rPr lang="en-US" dirty="0" err="1">
                <a:solidFill>
                  <a:schemeClr val="bg1"/>
                </a:solidFill>
              </a:rPr>
              <a:t>CaSE</a:t>
            </a:r>
            <a:r>
              <a:rPr lang="en-US" dirty="0">
                <a:solidFill>
                  <a:schemeClr val="bg1"/>
                </a:solidFill>
              </a:rPr>
              <a:t>)</a:t>
            </a:r>
            <a:br>
              <a:rPr lang="en-US" dirty="0">
                <a:solidFill>
                  <a:schemeClr val="bg1"/>
                </a:solidFill>
              </a:rPr>
            </a:br>
            <a:br>
              <a:rPr lang="en-US" dirty="0">
                <a:solidFill>
                  <a:schemeClr val="bg1"/>
                </a:solidFill>
              </a:rPr>
            </a:br>
            <a:r>
              <a:rPr lang="en-US" sz="1500" dirty="0">
                <a:solidFill>
                  <a:schemeClr val="bg1"/>
                </a:solidFill>
              </a:rPr>
              <a:t>Sheila Dennis and Adrian Warhurst</a:t>
            </a:r>
            <a:endParaRPr lang="en-GB" sz="1500" dirty="0">
              <a:solidFill>
                <a:schemeClr val="bg1"/>
              </a:solidFill>
            </a:endParaRPr>
          </a:p>
        </p:txBody>
      </p:sp>
    </p:spTree>
    <p:extLst>
      <p:ext uri="{BB962C8B-B14F-4D97-AF65-F5344CB8AC3E}">
        <p14:creationId xmlns:p14="http://schemas.microsoft.com/office/powerpoint/2010/main" val="989209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73B5-EC22-34F9-E435-5AAF0CF0EAA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8321CDB-2C3A-8DBE-B2E2-2FCD1DA43E6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CAF9A2E-B322-C547-AA5A-534230E444E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170073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C4762-9114-54CA-9957-6740CC56A19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BCC279B-711A-3931-285C-B73913D9CE4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FA1D33B5-48C8-AB11-AE2E-35DBB14DB60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75895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D2BF8-D5AE-FC62-D601-D241218649E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0FB38E3-4C65-0992-965A-897894B8D98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E01A1D6-E53C-F89D-605B-A1638C2D2E3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73929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98350-BFE6-27DD-1E6F-F4CD5AFF0F08}"/>
              </a:ext>
            </a:extLst>
          </p:cNvPr>
          <p:cNvSpPr>
            <a:spLocks noGrp="1"/>
          </p:cNvSpPr>
          <p:nvPr>
            <p:ph type="title"/>
          </p:nvPr>
        </p:nvSpPr>
        <p:spPr>
          <a:xfrm>
            <a:off x="480060" y="932260"/>
            <a:ext cx="2891790" cy="3278981"/>
          </a:xfrm>
        </p:spPr>
        <p:txBody>
          <a:bodyPr>
            <a:normAutofit/>
          </a:bodyPr>
          <a:lstStyle/>
          <a:p>
            <a:r>
              <a:rPr lang="en-US" sz="2700">
                <a:solidFill>
                  <a:schemeClr val="tx2"/>
                </a:solidFill>
              </a:rPr>
              <a:t>Our approach to CaSE</a:t>
            </a:r>
            <a:endParaRPr lang="en-GB" sz="2700">
              <a:solidFill>
                <a:schemeClr val="tx2"/>
              </a:solidFill>
            </a:endParaRPr>
          </a:p>
        </p:txBody>
      </p:sp>
      <p:sp>
        <p:nvSpPr>
          <p:cNvPr id="3" name="Content Placeholder 2">
            <a:extLst>
              <a:ext uri="{FF2B5EF4-FFF2-40B4-BE49-F238E27FC236}">
                <a16:creationId xmlns:a16="http://schemas.microsoft.com/office/drawing/2014/main" id="{5DBEDEB9-8279-093E-EC12-E1CBBA5CC4CB}"/>
              </a:ext>
            </a:extLst>
          </p:cNvPr>
          <p:cNvSpPr>
            <a:spLocks noGrp="1"/>
          </p:cNvSpPr>
          <p:nvPr>
            <p:ph idx="1"/>
          </p:nvPr>
        </p:nvSpPr>
        <p:spPr>
          <a:xfrm>
            <a:off x="4629150" y="603504"/>
            <a:ext cx="3915918" cy="3922776"/>
          </a:xfrm>
        </p:spPr>
        <p:txBody>
          <a:bodyPr anchor="ctr">
            <a:normAutofit/>
          </a:bodyPr>
          <a:lstStyle/>
          <a:p>
            <a:pPr marL="0" indent="0">
              <a:buNone/>
            </a:pPr>
            <a:r>
              <a:rPr lang="en-US" sz="1350" dirty="0">
                <a:solidFill>
                  <a:schemeClr val="tx2"/>
                </a:solidFill>
              </a:rPr>
              <a:t>Inspired by the positive outcomes from the University of Reading’s pilot 22/23, we have adopted the following approach:</a:t>
            </a:r>
          </a:p>
          <a:p>
            <a:pPr marL="0" indent="0">
              <a:buNone/>
            </a:pPr>
            <a:endParaRPr lang="en-US" sz="1350" dirty="0">
              <a:solidFill>
                <a:schemeClr val="tx2"/>
              </a:solidFill>
            </a:endParaRPr>
          </a:p>
          <a:p>
            <a:r>
              <a:rPr lang="en-US" sz="1350" dirty="0">
                <a:solidFill>
                  <a:schemeClr val="tx2"/>
                </a:solidFill>
              </a:rPr>
              <a:t>Application of </a:t>
            </a:r>
            <a:r>
              <a:rPr lang="en-US" sz="1350" dirty="0" err="1">
                <a:solidFill>
                  <a:schemeClr val="tx2"/>
                </a:solidFill>
              </a:rPr>
              <a:t>UoR’s</a:t>
            </a:r>
            <a:r>
              <a:rPr lang="en-US" sz="1350" dirty="0">
                <a:solidFill>
                  <a:schemeClr val="tx2"/>
                </a:solidFill>
              </a:rPr>
              <a:t> </a:t>
            </a:r>
            <a:r>
              <a:rPr lang="en-US" sz="1350" dirty="0" err="1">
                <a:solidFill>
                  <a:schemeClr val="tx2"/>
                </a:solidFill>
              </a:rPr>
              <a:t>CaSE</a:t>
            </a:r>
            <a:r>
              <a:rPr lang="en-US" sz="1350" dirty="0">
                <a:solidFill>
                  <a:schemeClr val="tx2"/>
                </a:solidFill>
              </a:rPr>
              <a:t> curriculum framework  </a:t>
            </a:r>
          </a:p>
          <a:p>
            <a:r>
              <a:rPr lang="en-US" sz="1350" dirty="0">
                <a:solidFill>
                  <a:schemeClr val="tx2"/>
                </a:solidFill>
              </a:rPr>
              <a:t>Climate Education/Climate Justice (Phase A teaching weeks)</a:t>
            </a:r>
          </a:p>
          <a:p>
            <a:r>
              <a:rPr lang="en-US" sz="1350" dirty="0">
                <a:solidFill>
                  <a:schemeClr val="tx2"/>
                </a:solidFill>
              </a:rPr>
              <a:t>Climate Action (Phase B teaching weeks)</a:t>
            </a:r>
          </a:p>
          <a:p>
            <a:r>
              <a:rPr lang="en-US" sz="1350" dirty="0" err="1">
                <a:solidFill>
                  <a:schemeClr val="tx2"/>
                </a:solidFill>
              </a:rPr>
              <a:t>CaSE</a:t>
            </a:r>
            <a:r>
              <a:rPr lang="en-US" sz="1350" dirty="0">
                <a:solidFill>
                  <a:schemeClr val="tx2"/>
                </a:solidFill>
              </a:rPr>
              <a:t> Celebration (end of year)</a:t>
            </a:r>
            <a:endParaRPr lang="en-GB" sz="1350" dirty="0">
              <a:solidFill>
                <a:schemeClr val="tx2"/>
              </a:solidFill>
            </a:endParaRPr>
          </a:p>
        </p:txBody>
      </p:sp>
    </p:spTree>
    <p:extLst>
      <p:ext uri="{BB962C8B-B14F-4D97-AF65-F5344CB8AC3E}">
        <p14:creationId xmlns:p14="http://schemas.microsoft.com/office/powerpoint/2010/main" val="3409219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09FF5-500A-1497-390D-021B7FBBC5B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5DEBA5A-1DAC-882F-FDCE-B00A6EEACC3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EAA9A9E8-A2C7-C601-4D7D-D5E623AF0537}"/>
              </a:ext>
            </a:extLst>
          </p:cNvPr>
          <p:cNvPicPr>
            <a:picLocks noChangeAspect="1"/>
          </p:cNvPicPr>
          <p:nvPr/>
        </p:nvPicPr>
        <p:blipFill>
          <a:blip r:embed="rId3"/>
          <a:stretch>
            <a:fillRect/>
          </a:stretch>
        </p:blipFill>
        <p:spPr>
          <a:xfrm>
            <a:off x="0" y="1"/>
            <a:ext cx="9144000" cy="5143499"/>
          </a:xfrm>
          <a:prstGeom prst="rect">
            <a:avLst/>
          </a:prstGeom>
        </p:spPr>
      </p:pic>
    </p:spTree>
    <p:extLst>
      <p:ext uri="{BB962C8B-B14F-4D97-AF65-F5344CB8AC3E}">
        <p14:creationId xmlns:p14="http://schemas.microsoft.com/office/powerpoint/2010/main" val="3095587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0AA6F-975C-F69A-4C39-CD38F0F740C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2554E731-30AE-C26A-082A-266FB757E0F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7019BAB-2318-708C-7811-18408FC482C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540688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DA55-A2EE-6CCA-FBC6-54FDD9C4506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DA99F8F-3A5C-407E-E9CE-F42BE9ED3D6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CE237C8-2C41-23B9-5969-5F6D31A66134}"/>
              </a:ext>
            </a:extLst>
          </p:cNvPr>
          <p:cNvPicPr>
            <a:picLocks noChangeAspect="1"/>
          </p:cNvPicPr>
          <p:nvPr/>
        </p:nvPicPr>
        <p:blipFill>
          <a:blip r:embed="rId2"/>
          <a:stretch>
            <a:fillRect/>
          </a:stretch>
        </p:blipFill>
        <p:spPr>
          <a:xfrm>
            <a:off x="0" y="1"/>
            <a:ext cx="9144000" cy="5143500"/>
          </a:xfrm>
          <a:prstGeom prst="rect">
            <a:avLst/>
          </a:prstGeom>
        </p:spPr>
      </p:pic>
    </p:spTree>
    <p:extLst>
      <p:ext uri="{BB962C8B-B14F-4D97-AF65-F5344CB8AC3E}">
        <p14:creationId xmlns:p14="http://schemas.microsoft.com/office/powerpoint/2010/main" val="260462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9AF13-F414-5AAE-4A6C-80B1E30F0AB3}"/>
              </a:ext>
            </a:extLst>
          </p:cNvPr>
          <p:cNvSpPr>
            <a:spLocks noGrp="1"/>
          </p:cNvSpPr>
          <p:nvPr>
            <p:ph type="title"/>
          </p:nvPr>
        </p:nvSpPr>
        <p:spPr>
          <a:xfrm>
            <a:off x="480060" y="932260"/>
            <a:ext cx="2891790" cy="3278981"/>
          </a:xfrm>
        </p:spPr>
        <p:txBody>
          <a:bodyPr>
            <a:normAutofit/>
          </a:bodyPr>
          <a:lstStyle/>
          <a:p>
            <a:r>
              <a:rPr lang="en-US" sz="2700" dirty="0">
                <a:solidFill>
                  <a:schemeClr val="tx2"/>
                </a:solidFill>
              </a:rPr>
              <a:t>Discussion points</a:t>
            </a:r>
            <a:endParaRPr lang="en-GB" sz="2700" dirty="0">
              <a:solidFill>
                <a:schemeClr val="tx2"/>
              </a:solidFill>
            </a:endParaRPr>
          </a:p>
        </p:txBody>
      </p:sp>
      <p:sp>
        <p:nvSpPr>
          <p:cNvPr id="3" name="Content Placeholder 2">
            <a:extLst>
              <a:ext uri="{FF2B5EF4-FFF2-40B4-BE49-F238E27FC236}">
                <a16:creationId xmlns:a16="http://schemas.microsoft.com/office/drawing/2014/main" id="{9946317A-5A4A-40A6-7F8E-7DB700ABF0BB}"/>
              </a:ext>
            </a:extLst>
          </p:cNvPr>
          <p:cNvSpPr>
            <a:spLocks noGrp="1"/>
          </p:cNvSpPr>
          <p:nvPr>
            <p:ph idx="1"/>
          </p:nvPr>
        </p:nvSpPr>
        <p:spPr>
          <a:xfrm>
            <a:off x="4629150" y="603504"/>
            <a:ext cx="3915918" cy="3922776"/>
          </a:xfrm>
        </p:spPr>
        <p:txBody>
          <a:bodyPr anchor="ctr">
            <a:normAutofit/>
          </a:bodyPr>
          <a:lstStyle/>
          <a:p>
            <a:r>
              <a:rPr lang="en-US" sz="1350" dirty="0">
                <a:solidFill>
                  <a:schemeClr val="tx2"/>
                </a:solidFill>
              </a:rPr>
              <a:t>What does </a:t>
            </a:r>
            <a:r>
              <a:rPr lang="en-US" sz="1350" dirty="0" err="1">
                <a:solidFill>
                  <a:schemeClr val="tx2"/>
                </a:solidFill>
              </a:rPr>
              <a:t>CaSE</a:t>
            </a:r>
            <a:r>
              <a:rPr lang="en-US" sz="1350" dirty="0">
                <a:solidFill>
                  <a:schemeClr val="tx2"/>
                </a:solidFill>
              </a:rPr>
              <a:t> look like in your school/MAT?</a:t>
            </a:r>
          </a:p>
          <a:p>
            <a:r>
              <a:rPr lang="en-US" sz="1350" dirty="0">
                <a:solidFill>
                  <a:schemeClr val="tx2"/>
                </a:solidFill>
              </a:rPr>
              <a:t>How is </a:t>
            </a:r>
            <a:r>
              <a:rPr lang="en-US" sz="1350" dirty="0" err="1">
                <a:solidFill>
                  <a:schemeClr val="tx2"/>
                </a:solidFill>
              </a:rPr>
              <a:t>CaSE</a:t>
            </a:r>
            <a:r>
              <a:rPr lang="en-US" sz="1350" dirty="0">
                <a:solidFill>
                  <a:schemeClr val="tx2"/>
                </a:solidFill>
              </a:rPr>
              <a:t> integrated into subject curriculums? Examples?</a:t>
            </a:r>
          </a:p>
          <a:p>
            <a:r>
              <a:rPr lang="en-US" sz="1350" dirty="0">
                <a:solidFill>
                  <a:schemeClr val="tx2"/>
                </a:solidFill>
              </a:rPr>
              <a:t>What opportunities are there for student teachers to be involved in </a:t>
            </a:r>
            <a:r>
              <a:rPr lang="en-US" sz="1350" dirty="0" err="1">
                <a:solidFill>
                  <a:schemeClr val="tx2"/>
                </a:solidFill>
              </a:rPr>
              <a:t>CaSE</a:t>
            </a:r>
            <a:r>
              <a:rPr lang="en-US" sz="1350" dirty="0">
                <a:solidFill>
                  <a:schemeClr val="tx2"/>
                </a:solidFill>
              </a:rPr>
              <a:t> in subject/faculty/school/wider community?</a:t>
            </a:r>
          </a:p>
          <a:p>
            <a:endParaRPr lang="en-US" sz="1350" dirty="0">
              <a:solidFill>
                <a:schemeClr val="tx2"/>
              </a:solidFill>
            </a:endParaRPr>
          </a:p>
        </p:txBody>
      </p:sp>
    </p:spTree>
    <p:extLst>
      <p:ext uri="{BB962C8B-B14F-4D97-AF65-F5344CB8AC3E}">
        <p14:creationId xmlns:p14="http://schemas.microsoft.com/office/powerpoint/2010/main" val="1249139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D1E3-FF2D-4C5E-8FC1-97A1091CC5F4}"/>
              </a:ext>
            </a:extLst>
          </p:cNvPr>
          <p:cNvSpPr>
            <a:spLocks noGrp="1"/>
          </p:cNvSpPr>
          <p:nvPr>
            <p:ph type="title"/>
          </p:nvPr>
        </p:nvSpPr>
        <p:spPr/>
        <p:txBody>
          <a:bodyPr/>
          <a:lstStyle/>
          <a:p>
            <a:r>
              <a:rPr lang="en-GB" dirty="0"/>
              <a:t>Changes to admin</a:t>
            </a:r>
          </a:p>
        </p:txBody>
      </p:sp>
      <p:sp>
        <p:nvSpPr>
          <p:cNvPr id="3" name="Slide Number Placeholder 2">
            <a:extLst>
              <a:ext uri="{FF2B5EF4-FFF2-40B4-BE49-F238E27FC236}">
                <a16:creationId xmlns:a16="http://schemas.microsoft.com/office/drawing/2014/main" id="{0E08C3BE-E389-442B-A14A-3E6326EF80A7}"/>
              </a:ext>
            </a:extLst>
          </p:cNvPr>
          <p:cNvSpPr>
            <a:spLocks noGrp="1"/>
          </p:cNvSpPr>
          <p:nvPr>
            <p:ph type="sldNum" sz="quarter" idx="4"/>
          </p:nvPr>
        </p:nvSpPr>
        <p:spPr/>
        <p:txBody>
          <a:bodyPr/>
          <a:lstStyle/>
          <a:p>
            <a:fld id="{05306F20-FBA2-4746-AE9F-DFBA4FFD6FE5}" type="slidenum">
              <a:rPr lang="en-US" smtClean="0"/>
              <a:t>19</a:t>
            </a:fld>
            <a:endParaRPr lang="en-US" dirty="0"/>
          </a:p>
        </p:txBody>
      </p:sp>
    </p:spTree>
    <p:extLst>
      <p:ext uri="{BB962C8B-B14F-4D97-AF65-F5344CB8AC3E}">
        <p14:creationId xmlns:p14="http://schemas.microsoft.com/office/powerpoint/2010/main" val="3392893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186DA-5600-43BF-ACA8-15E10C50E7B4}"/>
              </a:ext>
            </a:extLst>
          </p:cNvPr>
          <p:cNvSpPr>
            <a:spLocks noGrp="1"/>
          </p:cNvSpPr>
          <p:nvPr>
            <p:ph type="title"/>
          </p:nvPr>
        </p:nvSpPr>
        <p:spPr/>
        <p:txBody>
          <a:bodyPr/>
          <a:lstStyle/>
          <a:p>
            <a:r>
              <a:rPr lang="en-GB" dirty="0"/>
              <a:t>Agenda</a:t>
            </a:r>
          </a:p>
        </p:txBody>
      </p:sp>
      <p:sp>
        <p:nvSpPr>
          <p:cNvPr id="3" name="Text Placeholder 2">
            <a:extLst>
              <a:ext uri="{FF2B5EF4-FFF2-40B4-BE49-F238E27FC236}">
                <a16:creationId xmlns:a16="http://schemas.microsoft.com/office/drawing/2014/main" id="{A2F273DA-86F1-4A4C-B544-00771AA5B7AA}"/>
              </a:ext>
            </a:extLst>
          </p:cNvPr>
          <p:cNvSpPr>
            <a:spLocks noGrp="1"/>
          </p:cNvSpPr>
          <p:nvPr>
            <p:ph type="body" sz="quarter" idx="20"/>
          </p:nvPr>
        </p:nvSpPr>
        <p:spPr/>
        <p:txBody>
          <a:bodyPr/>
          <a:lstStyle/>
          <a:p>
            <a:pPr marL="342900" indent="-342900">
              <a:buFont typeface="+mj-lt"/>
              <a:buAutoNum type="arabicPeriod"/>
            </a:pPr>
            <a:r>
              <a:rPr lang="en-GB" dirty="0"/>
              <a:t>Welcome, Introductions</a:t>
            </a:r>
          </a:p>
          <a:p>
            <a:pPr marL="342900" indent="-342900">
              <a:buFont typeface="+mj-lt"/>
              <a:buAutoNum type="arabicPeriod"/>
            </a:pPr>
            <a:r>
              <a:rPr lang="en-GB" dirty="0"/>
              <a:t>Delivery Grant Funding and Changes to Partnership Agreement for this year – Jenny Bosworth</a:t>
            </a:r>
          </a:p>
          <a:p>
            <a:pPr marL="342900" indent="-342900">
              <a:buFont typeface="+mj-lt"/>
              <a:buAutoNum type="arabicPeriod"/>
            </a:pPr>
            <a:r>
              <a:rPr lang="en-GB" dirty="0"/>
              <a:t>Feedback from External Examiners</a:t>
            </a:r>
          </a:p>
          <a:p>
            <a:pPr marL="342900" indent="-342900">
              <a:buFont typeface="+mj-lt"/>
              <a:buAutoNum type="arabicPeriod"/>
            </a:pPr>
            <a:r>
              <a:rPr lang="en-GB" dirty="0"/>
              <a:t>Curriculum Development focus: Education for Climate Change </a:t>
            </a:r>
          </a:p>
          <a:p>
            <a:pPr marL="342900" indent="-342900">
              <a:buFont typeface="+mj-lt"/>
              <a:buAutoNum type="arabicPeriod"/>
            </a:pPr>
            <a:r>
              <a:rPr lang="en-GB" dirty="0"/>
              <a:t>Mentor training changes </a:t>
            </a:r>
          </a:p>
          <a:p>
            <a:pPr marL="342900" indent="-342900">
              <a:buFont typeface="+mj-lt"/>
              <a:buAutoNum type="arabicPeriod"/>
            </a:pPr>
            <a:r>
              <a:rPr lang="en-GB" dirty="0"/>
              <a:t>Intensive Teaching and Practice Curriculum </a:t>
            </a:r>
          </a:p>
          <a:p>
            <a:pPr marL="342900" indent="-342900">
              <a:buFont typeface="+mj-lt"/>
              <a:buAutoNum type="arabicPeriod"/>
            </a:pPr>
            <a:r>
              <a:rPr lang="en-GB" dirty="0"/>
              <a:t>Induction best practices. </a:t>
            </a:r>
          </a:p>
        </p:txBody>
      </p:sp>
      <p:sp>
        <p:nvSpPr>
          <p:cNvPr id="4" name="Slide Number Placeholder 3">
            <a:extLst>
              <a:ext uri="{FF2B5EF4-FFF2-40B4-BE49-F238E27FC236}">
                <a16:creationId xmlns:a16="http://schemas.microsoft.com/office/drawing/2014/main" id="{3C2C5B40-C817-48D6-A373-F0A2AC8F33AF}"/>
              </a:ext>
            </a:extLst>
          </p:cNvPr>
          <p:cNvSpPr>
            <a:spLocks noGrp="1"/>
          </p:cNvSpPr>
          <p:nvPr>
            <p:ph type="sldNum" sz="quarter" idx="4"/>
          </p:nvPr>
        </p:nvSpPr>
        <p:spPr/>
        <p:txBody>
          <a:bodyPr/>
          <a:lstStyle/>
          <a:p>
            <a:fld id="{05306F20-FBA2-4746-AE9F-DFBA4FFD6FE5}" type="slidenum">
              <a:rPr lang="en-US" smtClean="0"/>
              <a:t>2</a:t>
            </a:fld>
            <a:endParaRPr lang="en-US" dirty="0"/>
          </a:p>
        </p:txBody>
      </p:sp>
    </p:spTree>
    <p:extLst>
      <p:ext uri="{BB962C8B-B14F-4D97-AF65-F5344CB8AC3E}">
        <p14:creationId xmlns:p14="http://schemas.microsoft.com/office/powerpoint/2010/main" val="1367730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B2251-0382-41EC-889C-9962C110B457}"/>
              </a:ext>
            </a:extLst>
          </p:cNvPr>
          <p:cNvSpPr>
            <a:spLocks noGrp="1"/>
          </p:cNvSpPr>
          <p:nvPr>
            <p:ph type="title"/>
          </p:nvPr>
        </p:nvSpPr>
        <p:spPr/>
        <p:txBody>
          <a:bodyPr/>
          <a:lstStyle/>
          <a:p>
            <a:r>
              <a:rPr lang="en-GB" dirty="0"/>
              <a:t>Tightened up the links between documents</a:t>
            </a:r>
          </a:p>
        </p:txBody>
      </p:sp>
      <p:sp>
        <p:nvSpPr>
          <p:cNvPr id="4" name="Slide Number Placeholder 3">
            <a:extLst>
              <a:ext uri="{FF2B5EF4-FFF2-40B4-BE49-F238E27FC236}">
                <a16:creationId xmlns:a16="http://schemas.microsoft.com/office/drawing/2014/main" id="{7BCADEFB-DAC9-480A-9A6B-96A44893F394}"/>
              </a:ext>
            </a:extLst>
          </p:cNvPr>
          <p:cNvSpPr>
            <a:spLocks noGrp="1"/>
          </p:cNvSpPr>
          <p:nvPr>
            <p:ph type="sldNum" sz="quarter" idx="4"/>
          </p:nvPr>
        </p:nvSpPr>
        <p:spPr/>
        <p:txBody>
          <a:bodyPr/>
          <a:lstStyle/>
          <a:p>
            <a:fld id="{05306F20-FBA2-4746-AE9F-DFBA4FFD6FE5}" type="slidenum">
              <a:rPr lang="en-US" smtClean="0"/>
              <a:t>20</a:t>
            </a:fld>
            <a:endParaRPr lang="en-US" dirty="0"/>
          </a:p>
        </p:txBody>
      </p:sp>
      <p:pic>
        <p:nvPicPr>
          <p:cNvPr id="6" name="Picture 5">
            <a:extLst>
              <a:ext uri="{FF2B5EF4-FFF2-40B4-BE49-F238E27FC236}">
                <a16:creationId xmlns:a16="http://schemas.microsoft.com/office/drawing/2014/main" id="{FC81D601-2EC8-46A3-8E9D-3386E6C224B9}"/>
              </a:ext>
            </a:extLst>
          </p:cNvPr>
          <p:cNvPicPr>
            <a:picLocks noChangeAspect="1"/>
          </p:cNvPicPr>
          <p:nvPr/>
        </p:nvPicPr>
        <p:blipFill>
          <a:blip r:embed="rId2"/>
          <a:stretch>
            <a:fillRect/>
          </a:stretch>
        </p:blipFill>
        <p:spPr>
          <a:xfrm>
            <a:off x="1703685" y="1658514"/>
            <a:ext cx="5501268" cy="3108749"/>
          </a:xfrm>
          <a:prstGeom prst="rect">
            <a:avLst/>
          </a:prstGeom>
        </p:spPr>
      </p:pic>
    </p:spTree>
    <p:extLst>
      <p:ext uri="{BB962C8B-B14F-4D97-AF65-F5344CB8AC3E}">
        <p14:creationId xmlns:p14="http://schemas.microsoft.com/office/powerpoint/2010/main" val="560356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97B2-7A39-41DC-9CDF-32ECDCE7FE54}"/>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CD5AB43C-816D-43C1-A36B-A2C78F426F25}"/>
              </a:ext>
            </a:extLst>
          </p:cNvPr>
          <p:cNvSpPr>
            <a:spLocks noGrp="1"/>
          </p:cNvSpPr>
          <p:nvPr>
            <p:ph type="body" sz="quarter" idx="20"/>
          </p:nvPr>
        </p:nvSpPr>
        <p:spPr/>
        <p:txBody>
          <a:bodyPr/>
          <a:lstStyle/>
          <a:p>
            <a:endParaRPr lang="en-GB"/>
          </a:p>
        </p:txBody>
      </p:sp>
      <p:sp>
        <p:nvSpPr>
          <p:cNvPr id="4" name="Slide Number Placeholder 3">
            <a:extLst>
              <a:ext uri="{FF2B5EF4-FFF2-40B4-BE49-F238E27FC236}">
                <a16:creationId xmlns:a16="http://schemas.microsoft.com/office/drawing/2014/main" id="{DF7FED5D-0147-474B-8DE3-95A3C9A4C057}"/>
              </a:ext>
            </a:extLst>
          </p:cNvPr>
          <p:cNvSpPr>
            <a:spLocks noGrp="1"/>
          </p:cNvSpPr>
          <p:nvPr>
            <p:ph type="sldNum" sz="quarter" idx="4"/>
          </p:nvPr>
        </p:nvSpPr>
        <p:spPr/>
        <p:txBody>
          <a:bodyPr/>
          <a:lstStyle/>
          <a:p>
            <a:fld id="{05306F20-FBA2-4746-AE9F-DFBA4FFD6FE5}" type="slidenum">
              <a:rPr lang="en-US" smtClean="0"/>
              <a:t>21</a:t>
            </a:fld>
            <a:endParaRPr lang="en-US" dirty="0"/>
          </a:p>
        </p:txBody>
      </p:sp>
      <p:pic>
        <p:nvPicPr>
          <p:cNvPr id="6" name="Picture 5">
            <a:extLst>
              <a:ext uri="{FF2B5EF4-FFF2-40B4-BE49-F238E27FC236}">
                <a16:creationId xmlns:a16="http://schemas.microsoft.com/office/drawing/2014/main" id="{D1FFCE0B-19DA-4B7F-ACA1-A02250D31743}"/>
              </a:ext>
            </a:extLst>
          </p:cNvPr>
          <p:cNvPicPr>
            <a:picLocks noChangeAspect="1"/>
          </p:cNvPicPr>
          <p:nvPr/>
        </p:nvPicPr>
        <p:blipFill>
          <a:blip r:embed="rId2"/>
          <a:stretch>
            <a:fillRect/>
          </a:stretch>
        </p:blipFill>
        <p:spPr>
          <a:xfrm>
            <a:off x="614172" y="947193"/>
            <a:ext cx="6887536" cy="3915321"/>
          </a:xfrm>
          <a:prstGeom prst="rect">
            <a:avLst/>
          </a:prstGeom>
        </p:spPr>
      </p:pic>
    </p:spTree>
    <p:extLst>
      <p:ext uri="{BB962C8B-B14F-4D97-AF65-F5344CB8AC3E}">
        <p14:creationId xmlns:p14="http://schemas.microsoft.com/office/powerpoint/2010/main" val="3972130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79B3186-F993-466D-AEC6-89E0FA160CAE}"/>
              </a:ext>
            </a:extLst>
          </p:cNvPr>
          <p:cNvGrpSpPr/>
          <p:nvPr/>
        </p:nvGrpSpPr>
        <p:grpSpPr>
          <a:xfrm>
            <a:off x="425384" y="404207"/>
            <a:ext cx="8293232" cy="4335086"/>
            <a:chOff x="425384" y="685801"/>
            <a:chExt cx="8293232" cy="4335086"/>
          </a:xfrm>
        </p:grpSpPr>
        <p:graphicFrame>
          <p:nvGraphicFramePr>
            <p:cNvPr id="8" name="Diagram 7">
              <a:extLst>
                <a:ext uri="{FF2B5EF4-FFF2-40B4-BE49-F238E27FC236}">
                  <a16:creationId xmlns:a16="http://schemas.microsoft.com/office/drawing/2014/main" id="{B24A04DC-2EFA-4BD9-A397-BF96AE9DBC33}"/>
                </a:ext>
              </a:extLst>
            </p:cNvPr>
            <p:cNvGraphicFramePr/>
            <p:nvPr>
              <p:extLst>
                <p:ext uri="{D42A27DB-BD31-4B8C-83A1-F6EECF244321}">
                  <p14:modId xmlns:p14="http://schemas.microsoft.com/office/powerpoint/2010/main" val="3315926565"/>
                </p:ext>
              </p:extLst>
            </p:nvPr>
          </p:nvGraphicFramePr>
          <p:xfrm>
            <a:off x="425384" y="685801"/>
            <a:ext cx="8293232" cy="4335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Talk Icons - Free SVG &amp; PNG Talk Images - Noun Project">
              <a:extLst>
                <a:ext uri="{FF2B5EF4-FFF2-40B4-BE49-F238E27FC236}">
                  <a16:creationId xmlns:a16="http://schemas.microsoft.com/office/drawing/2014/main" id="{D06A7727-F2DC-4688-9AA3-486BFE1CA5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523" y="2444491"/>
              <a:ext cx="942680" cy="942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flection Icons - Free SVG &amp; PNG Reflection Images - Noun ...">
              <a:extLst>
                <a:ext uri="{FF2B5EF4-FFF2-40B4-BE49-F238E27FC236}">
                  <a16:creationId xmlns:a16="http://schemas.microsoft.com/office/drawing/2014/main" id="{C1836E07-3992-4BDA-BC25-81814C5831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0102" y="1078486"/>
              <a:ext cx="1085262" cy="10852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84A1295-4483-405B-ACED-20FE416B0DFE}"/>
                </a:ext>
              </a:extLst>
            </p:cNvPr>
            <p:cNvPicPr>
              <a:picLocks noChangeAspect="1"/>
            </p:cNvPicPr>
            <p:nvPr/>
          </p:nvPicPr>
          <p:blipFill>
            <a:blip r:embed="rId9"/>
            <a:stretch>
              <a:fillRect/>
            </a:stretch>
          </p:blipFill>
          <p:spPr>
            <a:xfrm>
              <a:off x="2144600" y="2513977"/>
              <a:ext cx="678731" cy="678731"/>
            </a:xfrm>
            <a:prstGeom prst="rect">
              <a:avLst/>
            </a:prstGeom>
          </p:spPr>
        </p:pic>
        <p:sp>
          <p:nvSpPr>
            <p:cNvPr id="9" name="Arrow: Right 8">
              <a:extLst>
                <a:ext uri="{FF2B5EF4-FFF2-40B4-BE49-F238E27FC236}">
                  <a16:creationId xmlns:a16="http://schemas.microsoft.com/office/drawing/2014/main" id="{D58EAA92-D4D3-48FC-B0C5-C1500F8ACE34}"/>
                </a:ext>
              </a:extLst>
            </p:cNvPr>
            <p:cNvSpPr/>
            <p:nvPr/>
          </p:nvSpPr>
          <p:spPr>
            <a:xfrm rot="19897760">
              <a:off x="3114379" y="1471867"/>
              <a:ext cx="926184" cy="50197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en-GB" sz="1350">
                  <a:solidFill>
                    <a:prstClr val="white"/>
                  </a:solidFill>
                  <a:latin typeface="Calibri" panose="020F0502020204030204"/>
                </a:rPr>
                <a:t>Prompts</a:t>
              </a:r>
            </a:p>
          </p:txBody>
        </p:sp>
        <p:sp>
          <p:nvSpPr>
            <p:cNvPr id="12" name="Arrow: Right 11">
              <a:extLst>
                <a:ext uri="{FF2B5EF4-FFF2-40B4-BE49-F238E27FC236}">
                  <a16:creationId xmlns:a16="http://schemas.microsoft.com/office/drawing/2014/main" id="{5830EE52-5FFB-4D0F-A506-1DED78464014}"/>
                </a:ext>
              </a:extLst>
            </p:cNvPr>
            <p:cNvSpPr/>
            <p:nvPr/>
          </p:nvSpPr>
          <p:spPr>
            <a:xfrm rot="2046277">
              <a:off x="5266450" y="1445278"/>
              <a:ext cx="926184" cy="501977"/>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r>
                <a:rPr lang="en-GB" sz="1350">
                  <a:solidFill>
                    <a:prstClr val="white"/>
                  </a:solidFill>
                  <a:latin typeface="Calibri" panose="020F0502020204030204"/>
                </a:rPr>
                <a:t>Informs</a:t>
              </a:r>
            </a:p>
          </p:txBody>
        </p:sp>
      </p:grpSp>
    </p:spTree>
    <p:extLst>
      <p:ext uri="{BB962C8B-B14F-4D97-AF65-F5344CB8AC3E}">
        <p14:creationId xmlns:p14="http://schemas.microsoft.com/office/powerpoint/2010/main" val="1447982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1B85E2F-A9C7-4DA6-87D8-3195A52DA1C2}"/>
              </a:ext>
            </a:extLst>
          </p:cNvPr>
          <p:cNvSpPr>
            <a:spLocks noGrp="1"/>
          </p:cNvSpPr>
          <p:nvPr>
            <p:ph type="title"/>
          </p:nvPr>
        </p:nvSpPr>
        <p:spPr/>
        <p:txBody>
          <a:bodyPr/>
          <a:lstStyle/>
          <a:p>
            <a:r>
              <a:rPr lang="en-GB" dirty="0"/>
              <a:t>What does this mean for you?</a:t>
            </a:r>
          </a:p>
        </p:txBody>
      </p:sp>
      <p:sp>
        <p:nvSpPr>
          <p:cNvPr id="8" name="Text Placeholder 7">
            <a:extLst>
              <a:ext uri="{FF2B5EF4-FFF2-40B4-BE49-F238E27FC236}">
                <a16:creationId xmlns:a16="http://schemas.microsoft.com/office/drawing/2014/main" id="{9F555370-3A8F-4881-894A-822B67A64F8A}"/>
              </a:ext>
            </a:extLst>
          </p:cNvPr>
          <p:cNvSpPr>
            <a:spLocks noGrp="1"/>
          </p:cNvSpPr>
          <p:nvPr>
            <p:ph type="body" sz="quarter" idx="20"/>
          </p:nvPr>
        </p:nvSpPr>
        <p:spPr/>
        <p:txBody>
          <a:bodyPr/>
          <a:lstStyle/>
          <a:p>
            <a:r>
              <a:rPr lang="en-GB" dirty="0"/>
              <a:t>Focused Observations </a:t>
            </a:r>
          </a:p>
          <a:p>
            <a:pPr lvl="1"/>
            <a:r>
              <a:rPr lang="en-GB" dirty="0"/>
              <a:t>Supporting mentors in identifying lessons outside of the subject to observe. </a:t>
            </a:r>
          </a:p>
          <a:p>
            <a:pPr lvl="1"/>
            <a:r>
              <a:rPr lang="en-GB" dirty="0"/>
              <a:t>Ensuring that PGCE students make the most of observing </a:t>
            </a:r>
            <a:r>
              <a:rPr lang="en-GB" b="1" dirty="0"/>
              <a:t>across the school</a:t>
            </a:r>
          </a:p>
          <a:p>
            <a:pPr marL="0" indent="0">
              <a:buNone/>
            </a:pPr>
            <a:endParaRPr lang="en-GB" dirty="0"/>
          </a:p>
          <a:p>
            <a:pPr marL="0" indent="0">
              <a:buNone/>
            </a:pPr>
            <a:r>
              <a:rPr lang="en-GB" b="1" dirty="0"/>
              <a:t>DISCUSSION: What are the barriers to PGCE students completing focused observations? </a:t>
            </a:r>
          </a:p>
          <a:p>
            <a:pPr marL="0" indent="0">
              <a:buNone/>
            </a:pPr>
            <a:r>
              <a:rPr lang="en-GB" b="1" dirty="0"/>
              <a:t>How can mentors be supported in this? Best practice ideas? </a:t>
            </a:r>
          </a:p>
        </p:txBody>
      </p:sp>
    </p:spTree>
    <p:extLst>
      <p:ext uri="{BB962C8B-B14F-4D97-AF65-F5344CB8AC3E}">
        <p14:creationId xmlns:p14="http://schemas.microsoft.com/office/powerpoint/2010/main" val="546016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3B7F-6341-42A1-8860-0BC6D5519610}"/>
              </a:ext>
            </a:extLst>
          </p:cNvPr>
          <p:cNvSpPr>
            <a:spLocks noGrp="1"/>
          </p:cNvSpPr>
          <p:nvPr>
            <p:ph type="title"/>
          </p:nvPr>
        </p:nvSpPr>
        <p:spPr/>
        <p:txBody>
          <a:bodyPr/>
          <a:lstStyle/>
          <a:p>
            <a:r>
              <a:rPr lang="en-GB" dirty="0"/>
              <a:t>No more </a:t>
            </a:r>
            <a:r>
              <a:rPr lang="en-GB" dirty="0" err="1"/>
              <a:t>Eportfolios</a:t>
            </a:r>
            <a:endParaRPr lang="en-GB" dirty="0"/>
          </a:p>
        </p:txBody>
      </p:sp>
      <p:sp>
        <p:nvSpPr>
          <p:cNvPr id="3" name="Text Placeholder 2">
            <a:extLst>
              <a:ext uri="{FF2B5EF4-FFF2-40B4-BE49-F238E27FC236}">
                <a16:creationId xmlns:a16="http://schemas.microsoft.com/office/drawing/2014/main" id="{AA2071D4-F04D-46CF-B4A3-E5B6F7ECE745}"/>
              </a:ext>
            </a:extLst>
          </p:cNvPr>
          <p:cNvSpPr>
            <a:spLocks noGrp="1"/>
          </p:cNvSpPr>
          <p:nvPr>
            <p:ph type="body" sz="quarter" idx="20"/>
          </p:nvPr>
        </p:nvSpPr>
        <p:spPr/>
        <p:txBody>
          <a:bodyPr/>
          <a:lstStyle/>
          <a:p>
            <a:r>
              <a:rPr lang="en-GB" dirty="0"/>
              <a:t>All students will be submitting: </a:t>
            </a:r>
          </a:p>
          <a:p>
            <a:pPr lvl="1"/>
            <a:r>
              <a:rPr lang="en-GB" dirty="0"/>
              <a:t>Lesson Plan</a:t>
            </a:r>
          </a:p>
          <a:p>
            <a:pPr lvl="1"/>
            <a:r>
              <a:rPr lang="en-GB" dirty="0"/>
              <a:t>Weekly Meeting record</a:t>
            </a:r>
          </a:p>
          <a:p>
            <a:pPr lvl="1"/>
            <a:r>
              <a:rPr lang="en-GB" dirty="0"/>
              <a:t>Focused Observation </a:t>
            </a:r>
          </a:p>
          <a:p>
            <a:r>
              <a:rPr lang="en-GB" b="1" dirty="0"/>
              <a:t>This will be done on Blackboard</a:t>
            </a:r>
          </a:p>
          <a:p>
            <a:endParaRPr lang="en-GB" b="1" dirty="0"/>
          </a:p>
          <a:p>
            <a:r>
              <a:rPr lang="en-GB" dirty="0"/>
              <a:t>They will have a </a:t>
            </a:r>
            <a:r>
              <a:rPr lang="en-GB" dirty="0" err="1"/>
              <a:t>onedrive</a:t>
            </a:r>
            <a:r>
              <a:rPr lang="en-GB" dirty="0"/>
              <a:t> for storing working documents to share with co-tutor </a:t>
            </a:r>
          </a:p>
        </p:txBody>
      </p:sp>
      <p:sp>
        <p:nvSpPr>
          <p:cNvPr id="4" name="Slide Number Placeholder 3">
            <a:extLst>
              <a:ext uri="{FF2B5EF4-FFF2-40B4-BE49-F238E27FC236}">
                <a16:creationId xmlns:a16="http://schemas.microsoft.com/office/drawing/2014/main" id="{43E161A6-AECF-4387-99B6-9957FFBE491A}"/>
              </a:ext>
            </a:extLst>
          </p:cNvPr>
          <p:cNvSpPr>
            <a:spLocks noGrp="1"/>
          </p:cNvSpPr>
          <p:nvPr>
            <p:ph type="sldNum" sz="quarter" idx="4"/>
          </p:nvPr>
        </p:nvSpPr>
        <p:spPr/>
        <p:txBody>
          <a:bodyPr/>
          <a:lstStyle/>
          <a:p>
            <a:fld id="{05306F20-FBA2-4746-AE9F-DFBA4FFD6FE5}" type="slidenum">
              <a:rPr lang="en-US" smtClean="0"/>
              <a:t>24</a:t>
            </a:fld>
            <a:endParaRPr lang="en-US" dirty="0"/>
          </a:p>
        </p:txBody>
      </p:sp>
    </p:spTree>
    <p:extLst>
      <p:ext uri="{BB962C8B-B14F-4D97-AF65-F5344CB8AC3E}">
        <p14:creationId xmlns:p14="http://schemas.microsoft.com/office/powerpoint/2010/main" val="316595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90C8AABA-46C3-48DC-B801-CD973EF74205}"/>
              </a:ext>
            </a:extLst>
          </p:cNvPr>
          <p:cNvGraphicFramePr/>
          <p:nvPr>
            <p:extLst>
              <p:ext uri="{D42A27DB-BD31-4B8C-83A1-F6EECF244321}">
                <p14:modId xmlns:p14="http://schemas.microsoft.com/office/powerpoint/2010/main" val="4149746965"/>
              </p:ext>
            </p:extLst>
          </p:nvPr>
        </p:nvGraphicFramePr>
        <p:xfrm>
          <a:off x="1133627" y="1066830"/>
          <a:ext cx="7245130" cy="39850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0ECC0F3A-B9A9-4CD3-803B-6CD498472CFF}"/>
              </a:ext>
            </a:extLst>
          </p:cNvPr>
          <p:cNvSpPr>
            <a:spLocks noGrp="1"/>
          </p:cNvSpPr>
          <p:nvPr>
            <p:ph type="title"/>
          </p:nvPr>
        </p:nvSpPr>
        <p:spPr/>
        <p:txBody>
          <a:bodyPr/>
          <a:lstStyle/>
          <a:p>
            <a:r>
              <a:rPr lang="en-GB" dirty="0"/>
              <a:t>Mentor Training </a:t>
            </a:r>
          </a:p>
        </p:txBody>
      </p:sp>
    </p:spTree>
    <p:extLst>
      <p:ext uri="{BB962C8B-B14F-4D97-AF65-F5344CB8AC3E}">
        <p14:creationId xmlns:p14="http://schemas.microsoft.com/office/powerpoint/2010/main" val="393100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3BA3-9BAD-4848-84C8-D2DD73C95653}"/>
              </a:ext>
            </a:extLst>
          </p:cNvPr>
          <p:cNvSpPr>
            <a:spLocks noGrp="1"/>
          </p:cNvSpPr>
          <p:nvPr>
            <p:ph type="title"/>
          </p:nvPr>
        </p:nvSpPr>
        <p:spPr/>
        <p:txBody>
          <a:bodyPr/>
          <a:lstStyle/>
          <a:p>
            <a:r>
              <a:rPr lang="en-GB" dirty="0"/>
              <a:t>Structure</a:t>
            </a:r>
          </a:p>
        </p:txBody>
      </p:sp>
      <p:sp>
        <p:nvSpPr>
          <p:cNvPr id="3" name="Rectangle 2">
            <a:extLst>
              <a:ext uri="{FF2B5EF4-FFF2-40B4-BE49-F238E27FC236}">
                <a16:creationId xmlns:a16="http://schemas.microsoft.com/office/drawing/2014/main" id="{47C39F90-8613-4CB2-A5E0-6DD471C74391}"/>
              </a:ext>
            </a:extLst>
          </p:cNvPr>
          <p:cNvSpPr/>
          <p:nvPr/>
        </p:nvSpPr>
        <p:spPr>
          <a:xfrm>
            <a:off x="1633193" y="2792691"/>
            <a:ext cx="6681248" cy="7989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Placement </a:t>
            </a:r>
          </a:p>
        </p:txBody>
      </p:sp>
      <p:sp>
        <p:nvSpPr>
          <p:cNvPr id="4" name="Rectangle 3">
            <a:extLst>
              <a:ext uri="{FF2B5EF4-FFF2-40B4-BE49-F238E27FC236}">
                <a16:creationId xmlns:a16="http://schemas.microsoft.com/office/drawing/2014/main" id="{2B57FD0D-990C-489E-A940-E10F3AEB0253}"/>
              </a:ext>
            </a:extLst>
          </p:cNvPr>
          <p:cNvSpPr/>
          <p:nvPr/>
        </p:nvSpPr>
        <p:spPr>
          <a:xfrm>
            <a:off x="1633193" y="2057400"/>
            <a:ext cx="6681248" cy="332295"/>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GB" sz="1350"/>
              <a:t>Weekly updates </a:t>
            </a:r>
          </a:p>
        </p:txBody>
      </p:sp>
      <p:sp>
        <p:nvSpPr>
          <p:cNvPr id="5" name="Arrow: Down 4">
            <a:extLst>
              <a:ext uri="{FF2B5EF4-FFF2-40B4-BE49-F238E27FC236}">
                <a16:creationId xmlns:a16="http://schemas.microsoft.com/office/drawing/2014/main" id="{532839F0-58B1-4A67-8CE2-B56D22488A40}"/>
              </a:ext>
            </a:extLst>
          </p:cNvPr>
          <p:cNvSpPr/>
          <p:nvPr/>
        </p:nvSpPr>
        <p:spPr>
          <a:xfrm>
            <a:off x="1993769" y="2467467"/>
            <a:ext cx="162613" cy="325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Arrow: Down 5">
            <a:extLst>
              <a:ext uri="{FF2B5EF4-FFF2-40B4-BE49-F238E27FC236}">
                <a16:creationId xmlns:a16="http://schemas.microsoft.com/office/drawing/2014/main" id="{CB011319-ED87-4EC2-9E93-427B7FEAE1CC}"/>
              </a:ext>
            </a:extLst>
          </p:cNvPr>
          <p:cNvSpPr/>
          <p:nvPr/>
        </p:nvSpPr>
        <p:spPr>
          <a:xfrm>
            <a:off x="2435650" y="2467466"/>
            <a:ext cx="162613" cy="325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Arrow: Down 6">
            <a:extLst>
              <a:ext uri="{FF2B5EF4-FFF2-40B4-BE49-F238E27FC236}">
                <a16:creationId xmlns:a16="http://schemas.microsoft.com/office/drawing/2014/main" id="{D9C173DB-23DD-40E1-AE39-2527C4C3D69B}"/>
              </a:ext>
            </a:extLst>
          </p:cNvPr>
          <p:cNvSpPr/>
          <p:nvPr/>
        </p:nvSpPr>
        <p:spPr>
          <a:xfrm>
            <a:off x="2949411" y="2467465"/>
            <a:ext cx="162613" cy="325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Arrow: Down 7">
            <a:extLst>
              <a:ext uri="{FF2B5EF4-FFF2-40B4-BE49-F238E27FC236}">
                <a16:creationId xmlns:a16="http://schemas.microsoft.com/office/drawing/2014/main" id="{27817483-A082-43DC-9CEE-67F8A10BF402}"/>
              </a:ext>
            </a:extLst>
          </p:cNvPr>
          <p:cNvSpPr/>
          <p:nvPr/>
        </p:nvSpPr>
        <p:spPr>
          <a:xfrm>
            <a:off x="4038207" y="2467465"/>
            <a:ext cx="162613" cy="325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Arrow: Down 8">
            <a:extLst>
              <a:ext uri="{FF2B5EF4-FFF2-40B4-BE49-F238E27FC236}">
                <a16:creationId xmlns:a16="http://schemas.microsoft.com/office/drawing/2014/main" id="{869F7276-874A-4482-9A45-C1E1DC6A1C96}"/>
              </a:ext>
            </a:extLst>
          </p:cNvPr>
          <p:cNvSpPr/>
          <p:nvPr/>
        </p:nvSpPr>
        <p:spPr>
          <a:xfrm>
            <a:off x="5636051" y="2428581"/>
            <a:ext cx="162613" cy="325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Arrow: Down 9">
            <a:extLst>
              <a:ext uri="{FF2B5EF4-FFF2-40B4-BE49-F238E27FC236}">
                <a16:creationId xmlns:a16="http://schemas.microsoft.com/office/drawing/2014/main" id="{C1BD6D68-63F2-487E-BB52-9D44ED26B043}"/>
              </a:ext>
            </a:extLst>
          </p:cNvPr>
          <p:cNvSpPr/>
          <p:nvPr/>
        </p:nvSpPr>
        <p:spPr>
          <a:xfrm>
            <a:off x="6643539" y="2448024"/>
            <a:ext cx="162613" cy="325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Arrow: Down 10">
            <a:extLst>
              <a:ext uri="{FF2B5EF4-FFF2-40B4-BE49-F238E27FC236}">
                <a16:creationId xmlns:a16="http://schemas.microsoft.com/office/drawing/2014/main" id="{0A3E9025-2B87-4423-9AF3-64A1BD0FCCDF}"/>
              </a:ext>
            </a:extLst>
          </p:cNvPr>
          <p:cNvSpPr/>
          <p:nvPr/>
        </p:nvSpPr>
        <p:spPr>
          <a:xfrm>
            <a:off x="7651028" y="2448023"/>
            <a:ext cx="162613" cy="3252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Oval 11">
            <a:extLst>
              <a:ext uri="{FF2B5EF4-FFF2-40B4-BE49-F238E27FC236}">
                <a16:creationId xmlns:a16="http://schemas.microsoft.com/office/drawing/2014/main" id="{274B22FC-BF1D-482E-9DC2-2780E82B2C75}"/>
              </a:ext>
            </a:extLst>
          </p:cNvPr>
          <p:cNvSpPr/>
          <p:nvPr/>
        </p:nvSpPr>
        <p:spPr>
          <a:xfrm>
            <a:off x="1265548" y="2630077"/>
            <a:ext cx="818954" cy="108172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GB" sz="1350"/>
              <a:t>ITP</a:t>
            </a:r>
          </a:p>
        </p:txBody>
      </p:sp>
      <p:sp>
        <p:nvSpPr>
          <p:cNvPr id="13" name="Rectangle 12">
            <a:extLst>
              <a:ext uri="{FF2B5EF4-FFF2-40B4-BE49-F238E27FC236}">
                <a16:creationId xmlns:a16="http://schemas.microsoft.com/office/drawing/2014/main" id="{CBB5BB34-AA04-492D-B7A0-48AFFBE62582}"/>
              </a:ext>
            </a:extLst>
          </p:cNvPr>
          <p:cNvSpPr/>
          <p:nvPr/>
        </p:nvSpPr>
        <p:spPr>
          <a:xfrm>
            <a:off x="4200820" y="3969864"/>
            <a:ext cx="1802876" cy="47369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sz="1350"/>
              <a:t>University Visit</a:t>
            </a:r>
          </a:p>
        </p:txBody>
      </p:sp>
      <p:sp>
        <p:nvSpPr>
          <p:cNvPr id="14" name="Arrow: Down 13">
            <a:extLst>
              <a:ext uri="{FF2B5EF4-FFF2-40B4-BE49-F238E27FC236}">
                <a16:creationId xmlns:a16="http://schemas.microsoft.com/office/drawing/2014/main" id="{7881A5A3-DEB7-4CFD-8678-4EA5D670DAB3}"/>
              </a:ext>
            </a:extLst>
          </p:cNvPr>
          <p:cNvSpPr/>
          <p:nvPr/>
        </p:nvSpPr>
        <p:spPr>
          <a:xfrm rot="10800000">
            <a:off x="4871301" y="3591613"/>
            <a:ext cx="374715" cy="4736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69247B94-1384-4A97-B2CA-55D8A3470226}"/>
              </a:ext>
            </a:extLst>
          </p:cNvPr>
          <p:cNvSpPr/>
          <p:nvPr/>
        </p:nvSpPr>
        <p:spPr>
          <a:xfrm>
            <a:off x="654571" y="3828463"/>
            <a:ext cx="1272620" cy="70347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a:t>Phase Meeting</a:t>
            </a:r>
          </a:p>
        </p:txBody>
      </p:sp>
      <p:sp>
        <p:nvSpPr>
          <p:cNvPr id="16" name="Rectangle 15">
            <a:extLst>
              <a:ext uri="{FF2B5EF4-FFF2-40B4-BE49-F238E27FC236}">
                <a16:creationId xmlns:a16="http://schemas.microsoft.com/office/drawing/2014/main" id="{8305726C-F76E-4CA1-824B-057FB9EF4274}"/>
              </a:ext>
            </a:extLst>
          </p:cNvPr>
          <p:cNvSpPr/>
          <p:nvPr/>
        </p:nvSpPr>
        <p:spPr>
          <a:xfrm>
            <a:off x="122547" y="2099819"/>
            <a:ext cx="1207811" cy="54439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350" dirty="0"/>
              <a:t>Programme Overview</a:t>
            </a:r>
          </a:p>
        </p:txBody>
      </p:sp>
      <p:sp>
        <p:nvSpPr>
          <p:cNvPr id="17" name="Rectangle 16">
            <a:extLst>
              <a:ext uri="{FF2B5EF4-FFF2-40B4-BE49-F238E27FC236}">
                <a16:creationId xmlns:a16="http://schemas.microsoft.com/office/drawing/2014/main" id="{55E663FC-04A2-484B-B7AB-1D9EF184E1EA}"/>
              </a:ext>
            </a:extLst>
          </p:cNvPr>
          <p:cNvSpPr/>
          <p:nvPr/>
        </p:nvSpPr>
        <p:spPr>
          <a:xfrm>
            <a:off x="115477" y="2919952"/>
            <a:ext cx="1207810" cy="67166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1350"/>
              <a:t>Introduction to Mentoring</a:t>
            </a:r>
          </a:p>
        </p:txBody>
      </p:sp>
    </p:spTree>
    <p:extLst>
      <p:ext uri="{BB962C8B-B14F-4D97-AF65-F5344CB8AC3E}">
        <p14:creationId xmlns:p14="http://schemas.microsoft.com/office/powerpoint/2010/main" val="986755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5161-A3EE-45F1-9016-B9C12E2C1B89}"/>
              </a:ext>
            </a:extLst>
          </p:cNvPr>
          <p:cNvSpPr>
            <a:spLocks noGrp="1"/>
          </p:cNvSpPr>
          <p:nvPr>
            <p:ph type="title"/>
          </p:nvPr>
        </p:nvSpPr>
        <p:spPr>
          <a:xfrm>
            <a:off x="614172" y="1192213"/>
            <a:ext cx="4593368" cy="861774"/>
          </a:xfrm>
        </p:spPr>
        <p:txBody>
          <a:bodyPr/>
          <a:lstStyle/>
          <a:p>
            <a:r>
              <a:rPr lang="en-GB" dirty="0"/>
              <a:t>Drip fed training as part of weekly meeting </a:t>
            </a:r>
          </a:p>
        </p:txBody>
      </p:sp>
      <p:sp>
        <p:nvSpPr>
          <p:cNvPr id="3" name="Text Placeholder 2">
            <a:extLst>
              <a:ext uri="{FF2B5EF4-FFF2-40B4-BE49-F238E27FC236}">
                <a16:creationId xmlns:a16="http://schemas.microsoft.com/office/drawing/2014/main" id="{7F8B9C5C-370B-464C-8EEE-B5AE6F247903}"/>
              </a:ext>
            </a:extLst>
          </p:cNvPr>
          <p:cNvSpPr>
            <a:spLocks noGrp="1"/>
          </p:cNvSpPr>
          <p:nvPr>
            <p:ph type="body" sz="quarter" idx="20"/>
          </p:nvPr>
        </p:nvSpPr>
        <p:spPr>
          <a:xfrm>
            <a:off x="614172" y="2328152"/>
            <a:ext cx="4453888" cy="2534361"/>
          </a:xfrm>
        </p:spPr>
        <p:txBody>
          <a:bodyPr/>
          <a:lstStyle/>
          <a:p>
            <a:r>
              <a:rPr lang="en-GB" dirty="0"/>
              <a:t>Short summaries</a:t>
            </a:r>
          </a:p>
          <a:p>
            <a:r>
              <a:rPr lang="en-GB" dirty="0"/>
              <a:t>Optional additional reading </a:t>
            </a:r>
          </a:p>
          <a:p>
            <a:r>
              <a:rPr lang="en-GB" dirty="0"/>
              <a:t>Will be included in weekly email with the Weekly Focus</a:t>
            </a:r>
          </a:p>
        </p:txBody>
      </p:sp>
      <p:sp>
        <p:nvSpPr>
          <p:cNvPr id="4" name="Slide Number Placeholder 3">
            <a:extLst>
              <a:ext uri="{FF2B5EF4-FFF2-40B4-BE49-F238E27FC236}">
                <a16:creationId xmlns:a16="http://schemas.microsoft.com/office/drawing/2014/main" id="{D695E84F-D0DB-4D9A-8769-74C3B7B4CB35}"/>
              </a:ext>
            </a:extLst>
          </p:cNvPr>
          <p:cNvSpPr>
            <a:spLocks noGrp="1"/>
          </p:cNvSpPr>
          <p:nvPr>
            <p:ph type="sldNum" sz="quarter" idx="4"/>
          </p:nvPr>
        </p:nvSpPr>
        <p:spPr/>
        <p:txBody>
          <a:bodyPr/>
          <a:lstStyle/>
          <a:p>
            <a:fld id="{05306F20-FBA2-4746-AE9F-DFBA4FFD6FE5}" type="slidenum">
              <a:rPr lang="en-US" smtClean="0"/>
              <a:t>27</a:t>
            </a:fld>
            <a:endParaRPr lang="en-US" dirty="0"/>
          </a:p>
        </p:txBody>
      </p:sp>
      <p:pic>
        <p:nvPicPr>
          <p:cNvPr id="6" name="Picture 5">
            <a:extLst>
              <a:ext uri="{FF2B5EF4-FFF2-40B4-BE49-F238E27FC236}">
                <a16:creationId xmlns:a16="http://schemas.microsoft.com/office/drawing/2014/main" id="{1B573411-8EF3-4636-A52A-F9006F6D35B3}"/>
              </a:ext>
            </a:extLst>
          </p:cNvPr>
          <p:cNvPicPr>
            <a:picLocks noChangeAspect="1"/>
          </p:cNvPicPr>
          <p:nvPr/>
        </p:nvPicPr>
        <p:blipFill>
          <a:blip r:embed="rId2"/>
          <a:stretch>
            <a:fillRect/>
          </a:stretch>
        </p:blipFill>
        <p:spPr>
          <a:xfrm>
            <a:off x="5580694" y="1168688"/>
            <a:ext cx="2941006" cy="3872419"/>
          </a:xfrm>
          <a:prstGeom prst="rect">
            <a:avLst/>
          </a:prstGeom>
        </p:spPr>
      </p:pic>
    </p:spTree>
    <p:extLst>
      <p:ext uri="{BB962C8B-B14F-4D97-AF65-F5344CB8AC3E}">
        <p14:creationId xmlns:p14="http://schemas.microsoft.com/office/powerpoint/2010/main" val="1864874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8ECF1-BFF4-44D8-A403-3873294234A9}"/>
              </a:ext>
            </a:extLst>
          </p:cNvPr>
          <p:cNvSpPr>
            <a:spLocks noGrp="1"/>
          </p:cNvSpPr>
          <p:nvPr>
            <p:ph type="title"/>
          </p:nvPr>
        </p:nvSpPr>
        <p:spPr/>
        <p:txBody>
          <a:bodyPr/>
          <a:lstStyle/>
          <a:p>
            <a:r>
              <a:rPr lang="en-GB" dirty="0"/>
              <a:t>ITP curriculum: professional noticing </a:t>
            </a:r>
          </a:p>
        </p:txBody>
      </p:sp>
      <p:sp>
        <p:nvSpPr>
          <p:cNvPr id="4" name="Text Placeholder 3">
            <a:extLst>
              <a:ext uri="{FF2B5EF4-FFF2-40B4-BE49-F238E27FC236}">
                <a16:creationId xmlns:a16="http://schemas.microsoft.com/office/drawing/2014/main" id="{F70AAAC6-FA23-4A86-B3A2-178F2A73CCBD}"/>
              </a:ext>
            </a:extLst>
          </p:cNvPr>
          <p:cNvSpPr>
            <a:spLocks noGrp="1"/>
          </p:cNvSpPr>
          <p:nvPr>
            <p:ph type="body" sz="quarter" idx="20"/>
          </p:nvPr>
        </p:nvSpPr>
        <p:spPr/>
        <p:txBody>
          <a:bodyPr/>
          <a:lstStyle/>
          <a:p>
            <a:endParaRPr lang="en-GB"/>
          </a:p>
        </p:txBody>
      </p:sp>
    </p:spTree>
    <p:extLst>
      <p:ext uri="{BB962C8B-B14F-4D97-AF65-F5344CB8AC3E}">
        <p14:creationId xmlns:p14="http://schemas.microsoft.com/office/powerpoint/2010/main" val="41095305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C9144B1-8341-4BA5-9E2B-7140285B0B00}"/>
              </a:ext>
            </a:extLst>
          </p:cNvPr>
          <p:cNvGraphicFramePr/>
          <p:nvPr/>
        </p:nvGraphicFramePr>
        <p:xfrm>
          <a:off x="1524000" y="539750"/>
          <a:ext cx="6638511"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8127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D75A-E0FD-4978-99C0-AE4B76D89AAB}"/>
              </a:ext>
            </a:extLst>
          </p:cNvPr>
          <p:cNvSpPr>
            <a:spLocks noGrp="1"/>
          </p:cNvSpPr>
          <p:nvPr>
            <p:ph type="title"/>
          </p:nvPr>
        </p:nvSpPr>
        <p:spPr/>
        <p:txBody>
          <a:bodyPr/>
          <a:lstStyle/>
          <a:p>
            <a:r>
              <a:rPr lang="en-GB" dirty="0"/>
              <a:t>Recruitment 2024-25</a:t>
            </a:r>
          </a:p>
        </p:txBody>
      </p:sp>
      <p:sp>
        <p:nvSpPr>
          <p:cNvPr id="3" name="Text Placeholder 2">
            <a:extLst>
              <a:ext uri="{FF2B5EF4-FFF2-40B4-BE49-F238E27FC236}">
                <a16:creationId xmlns:a16="http://schemas.microsoft.com/office/drawing/2014/main" id="{F9A46A02-68AC-4AE9-91F1-D519EC674291}"/>
              </a:ext>
            </a:extLst>
          </p:cNvPr>
          <p:cNvSpPr>
            <a:spLocks noGrp="1"/>
          </p:cNvSpPr>
          <p:nvPr>
            <p:ph type="body" sz="quarter" idx="20"/>
          </p:nvPr>
        </p:nvSpPr>
        <p:spPr/>
        <p:txBody>
          <a:bodyPr/>
          <a:lstStyle/>
          <a:p>
            <a:pPr marL="0" indent="0">
              <a:buNone/>
            </a:pPr>
            <a:r>
              <a:rPr lang="en-GB" dirty="0"/>
              <a:t>Total: </a:t>
            </a:r>
          </a:p>
          <a:p>
            <a:pPr marL="0" indent="0">
              <a:buNone/>
            </a:pPr>
            <a:r>
              <a:rPr lang="en-GB" dirty="0"/>
              <a:t>Core: </a:t>
            </a:r>
          </a:p>
          <a:p>
            <a:pPr marL="0" indent="0">
              <a:buNone/>
            </a:pPr>
            <a:r>
              <a:rPr lang="en-GB" dirty="0"/>
              <a:t>Lead Partner: </a:t>
            </a:r>
          </a:p>
          <a:p>
            <a:pPr marL="0" indent="0">
              <a:buNone/>
            </a:pPr>
            <a:endParaRPr lang="en-GB" dirty="0"/>
          </a:p>
          <a:p>
            <a:pPr marL="0" indent="0">
              <a:buNone/>
            </a:pPr>
            <a:r>
              <a:rPr lang="en-GB" dirty="0"/>
              <a:t>Mathematics</a:t>
            </a:r>
          </a:p>
          <a:p>
            <a:pPr marL="0" indent="0">
              <a:buNone/>
            </a:pPr>
            <a:r>
              <a:rPr lang="en-GB" dirty="0"/>
              <a:t>English </a:t>
            </a:r>
          </a:p>
          <a:p>
            <a:pPr marL="0" indent="0">
              <a:buNone/>
            </a:pPr>
            <a:r>
              <a:rPr lang="en-GB" dirty="0"/>
              <a:t>Science: </a:t>
            </a:r>
          </a:p>
          <a:p>
            <a:pPr marL="0" indent="0">
              <a:buNone/>
            </a:pPr>
            <a:r>
              <a:rPr lang="en-GB" dirty="0"/>
              <a:t>Humanities</a:t>
            </a:r>
          </a:p>
          <a:p>
            <a:pPr marL="0" indent="0">
              <a:buNone/>
            </a:pPr>
            <a:r>
              <a:rPr lang="en-GB" dirty="0"/>
              <a:t>MFL:</a:t>
            </a:r>
          </a:p>
        </p:txBody>
      </p:sp>
      <p:sp>
        <p:nvSpPr>
          <p:cNvPr id="4" name="Slide Number Placeholder 3">
            <a:extLst>
              <a:ext uri="{FF2B5EF4-FFF2-40B4-BE49-F238E27FC236}">
                <a16:creationId xmlns:a16="http://schemas.microsoft.com/office/drawing/2014/main" id="{7974EF97-E3F5-4706-A06F-43F22F2AF457}"/>
              </a:ext>
            </a:extLst>
          </p:cNvPr>
          <p:cNvSpPr>
            <a:spLocks noGrp="1"/>
          </p:cNvSpPr>
          <p:nvPr>
            <p:ph type="sldNum" sz="quarter" idx="4"/>
          </p:nvPr>
        </p:nvSpPr>
        <p:spPr/>
        <p:txBody>
          <a:bodyPr/>
          <a:lstStyle/>
          <a:p>
            <a:fld id="{05306F20-FBA2-4746-AE9F-DFBA4FFD6FE5}" type="slidenum">
              <a:rPr lang="en-US" smtClean="0"/>
              <a:t>3</a:t>
            </a:fld>
            <a:endParaRPr lang="en-US" dirty="0"/>
          </a:p>
        </p:txBody>
      </p:sp>
    </p:spTree>
    <p:extLst>
      <p:ext uri="{BB962C8B-B14F-4D97-AF65-F5344CB8AC3E}">
        <p14:creationId xmlns:p14="http://schemas.microsoft.com/office/powerpoint/2010/main" val="1612851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40FA196-E146-4896-8714-329A358C9386}"/>
              </a:ext>
            </a:extLst>
          </p:cNvPr>
          <p:cNvGrpSpPr/>
          <p:nvPr/>
        </p:nvGrpSpPr>
        <p:grpSpPr>
          <a:xfrm>
            <a:off x="300216" y="295674"/>
            <a:ext cx="8705714" cy="4679742"/>
            <a:chOff x="300216" y="295674"/>
            <a:chExt cx="8705714" cy="4679742"/>
          </a:xfrm>
        </p:grpSpPr>
        <p:sp>
          <p:nvSpPr>
            <p:cNvPr id="5" name="Free-form: Shape 4">
              <a:extLst>
                <a:ext uri="{FF2B5EF4-FFF2-40B4-BE49-F238E27FC236}">
                  <a16:creationId xmlns:a16="http://schemas.microsoft.com/office/drawing/2014/main" id="{D8E3828F-ACD0-4CDF-B327-2AEC3B458257}"/>
                </a:ext>
              </a:extLst>
            </p:cNvPr>
            <p:cNvSpPr/>
            <p:nvPr/>
          </p:nvSpPr>
          <p:spPr>
            <a:xfrm>
              <a:off x="300216" y="295674"/>
              <a:ext cx="2753902" cy="1026940"/>
            </a:xfrm>
            <a:custGeom>
              <a:avLst/>
              <a:gdLst>
                <a:gd name="connsiteX0" fmla="*/ 0 w 2753902"/>
                <a:gd name="connsiteY0" fmla="*/ 222392 h 2223924"/>
                <a:gd name="connsiteX1" fmla="*/ 222392 w 2753902"/>
                <a:gd name="connsiteY1" fmla="*/ 0 h 2223924"/>
                <a:gd name="connsiteX2" fmla="*/ 2531510 w 2753902"/>
                <a:gd name="connsiteY2" fmla="*/ 0 h 2223924"/>
                <a:gd name="connsiteX3" fmla="*/ 2753902 w 2753902"/>
                <a:gd name="connsiteY3" fmla="*/ 222392 h 2223924"/>
                <a:gd name="connsiteX4" fmla="*/ 2753902 w 2753902"/>
                <a:gd name="connsiteY4" fmla="*/ 2001532 h 2223924"/>
                <a:gd name="connsiteX5" fmla="*/ 2531510 w 2753902"/>
                <a:gd name="connsiteY5" fmla="*/ 2223924 h 2223924"/>
                <a:gd name="connsiteX6" fmla="*/ 222392 w 2753902"/>
                <a:gd name="connsiteY6" fmla="*/ 2223924 h 2223924"/>
                <a:gd name="connsiteX7" fmla="*/ 0 w 2753902"/>
                <a:gd name="connsiteY7" fmla="*/ 2001532 h 2223924"/>
                <a:gd name="connsiteX8" fmla="*/ 0 w 2753902"/>
                <a:gd name="connsiteY8" fmla="*/ 222392 h 222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902" h="2223924">
                  <a:moveTo>
                    <a:pt x="0" y="222392"/>
                  </a:moveTo>
                  <a:cubicBezTo>
                    <a:pt x="0" y="99568"/>
                    <a:pt x="99568" y="0"/>
                    <a:pt x="222392" y="0"/>
                  </a:cubicBezTo>
                  <a:lnTo>
                    <a:pt x="2531510" y="0"/>
                  </a:lnTo>
                  <a:cubicBezTo>
                    <a:pt x="2654334" y="0"/>
                    <a:pt x="2753902" y="99568"/>
                    <a:pt x="2753902" y="222392"/>
                  </a:cubicBezTo>
                  <a:lnTo>
                    <a:pt x="2753902" y="2001532"/>
                  </a:lnTo>
                  <a:cubicBezTo>
                    <a:pt x="2753902" y="2124356"/>
                    <a:pt x="2654334" y="2223924"/>
                    <a:pt x="2531510" y="2223924"/>
                  </a:cubicBezTo>
                  <a:lnTo>
                    <a:pt x="222392" y="2223924"/>
                  </a:lnTo>
                  <a:cubicBezTo>
                    <a:pt x="99568" y="2223924"/>
                    <a:pt x="0" y="2124356"/>
                    <a:pt x="0" y="2001532"/>
                  </a:cubicBezTo>
                  <a:lnTo>
                    <a:pt x="0" y="2223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297" tIns="202297" rIns="202297" bIns="202297" numCol="1" spcCol="1270" anchor="ctr" anchorCtr="0">
              <a:noAutofit/>
            </a:bodyPr>
            <a:lstStyle/>
            <a:p>
              <a:pPr marL="0" lvl="0" indent="0" algn="ctr" defTabSz="1600200">
                <a:lnSpc>
                  <a:spcPct val="90000"/>
                </a:lnSpc>
                <a:spcBef>
                  <a:spcPct val="0"/>
                </a:spcBef>
                <a:spcAft>
                  <a:spcPct val="35000"/>
                </a:spcAft>
                <a:buNone/>
              </a:pPr>
              <a:r>
                <a:rPr lang="en-GB" sz="3600" kern="1200" dirty="0"/>
                <a:t>Noticing</a:t>
              </a:r>
            </a:p>
          </p:txBody>
        </p:sp>
        <p:sp>
          <p:nvSpPr>
            <p:cNvPr id="7" name="Free-form: Shape 6">
              <a:extLst>
                <a:ext uri="{FF2B5EF4-FFF2-40B4-BE49-F238E27FC236}">
                  <a16:creationId xmlns:a16="http://schemas.microsoft.com/office/drawing/2014/main" id="{2B471943-9A5A-4DC5-B655-CE592A40742E}"/>
                </a:ext>
              </a:extLst>
            </p:cNvPr>
            <p:cNvSpPr/>
            <p:nvPr/>
          </p:nvSpPr>
          <p:spPr>
            <a:xfrm>
              <a:off x="300216" y="1518557"/>
              <a:ext cx="1321450" cy="3456859"/>
            </a:xfrm>
            <a:custGeom>
              <a:avLst/>
              <a:gdLst>
                <a:gd name="connsiteX0" fmla="*/ 0 w 1321450"/>
                <a:gd name="connsiteY0" fmla="*/ 132145 h 2223924"/>
                <a:gd name="connsiteX1" fmla="*/ 132145 w 1321450"/>
                <a:gd name="connsiteY1" fmla="*/ 0 h 2223924"/>
                <a:gd name="connsiteX2" fmla="*/ 1189305 w 1321450"/>
                <a:gd name="connsiteY2" fmla="*/ 0 h 2223924"/>
                <a:gd name="connsiteX3" fmla="*/ 1321450 w 1321450"/>
                <a:gd name="connsiteY3" fmla="*/ 132145 h 2223924"/>
                <a:gd name="connsiteX4" fmla="*/ 1321450 w 1321450"/>
                <a:gd name="connsiteY4" fmla="*/ 2091779 h 2223924"/>
                <a:gd name="connsiteX5" fmla="*/ 1189305 w 1321450"/>
                <a:gd name="connsiteY5" fmla="*/ 2223924 h 2223924"/>
                <a:gd name="connsiteX6" fmla="*/ 132145 w 1321450"/>
                <a:gd name="connsiteY6" fmla="*/ 2223924 h 2223924"/>
                <a:gd name="connsiteX7" fmla="*/ 0 w 1321450"/>
                <a:gd name="connsiteY7" fmla="*/ 2091779 h 2223924"/>
                <a:gd name="connsiteX8" fmla="*/ 0 w 1321450"/>
                <a:gd name="connsiteY8" fmla="*/ 132145 h 222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450" h="2223924">
                  <a:moveTo>
                    <a:pt x="0" y="132145"/>
                  </a:moveTo>
                  <a:cubicBezTo>
                    <a:pt x="0" y="59163"/>
                    <a:pt x="59163" y="0"/>
                    <a:pt x="132145" y="0"/>
                  </a:cubicBezTo>
                  <a:lnTo>
                    <a:pt x="1189305" y="0"/>
                  </a:lnTo>
                  <a:cubicBezTo>
                    <a:pt x="1262287" y="0"/>
                    <a:pt x="1321450" y="59163"/>
                    <a:pt x="1321450" y="132145"/>
                  </a:cubicBezTo>
                  <a:lnTo>
                    <a:pt x="1321450" y="2091779"/>
                  </a:lnTo>
                  <a:cubicBezTo>
                    <a:pt x="1321450" y="2164761"/>
                    <a:pt x="1262287" y="2223924"/>
                    <a:pt x="1189305" y="2223924"/>
                  </a:cubicBezTo>
                  <a:lnTo>
                    <a:pt x="132145" y="2223924"/>
                  </a:lnTo>
                  <a:cubicBezTo>
                    <a:pt x="59163" y="2223924"/>
                    <a:pt x="0" y="2164761"/>
                    <a:pt x="0" y="2091779"/>
                  </a:cubicBezTo>
                  <a:lnTo>
                    <a:pt x="0" y="1321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994" tIns="72994" rIns="72994" bIns="72994" numCol="1" spcCol="1270" anchor="ctr" anchorCtr="0">
              <a:noAutofit/>
            </a:bodyPr>
            <a:lstStyle/>
            <a:p>
              <a:pPr marL="0" lvl="0" indent="0" algn="ctr" defTabSz="400050">
                <a:lnSpc>
                  <a:spcPct val="90000"/>
                </a:lnSpc>
                <a:spcBef>
                  <a:spcPct val="0"/>
                </a:spcBef>
                <a:spcAft>
                  <a:spcPct val="35000"/>
                </a:spcAft>
                <a:buNone/>
              </a:pPr>
              <a:r>
                <a:rPr lang="en-GB" sz="1600" kern="1200" dirty="0"/>
                <a:t>The teacher asked questions</a:t>
              </a:r>
            </a:p>
          </p:txBody>
        </p:sp>
        <p:sp>
          <p:nvSpPr>
            <p:cNvPr id="8" name="Free-form: Shape 7">
              <a:extLst>
                <a:ext uri="{FF2B5EF4-FFF2-40B4-BE49-F238E27FC236}">
                  <a16:creationId xmlns:a16="http://schemas.microsoft.com/office/drawing/2014/main" id="{518F48FA-E4C3-4A03-A22D-32D390293B1E}"/>
                </a:ext>
              </a:extLst>
            </p:cNvPr>
            <p:cNvSpPr/>
            <p:nvPr/>
          </p:nvSpPr>
          <p:spPr>
            <a:xfrm>
              <a:off x="1732668" y="1518557"/>
              <a:ext cx="1321450" cy="3456859"/>
            </a:xfrm>
            <a:custGeom>
              <a:avLst/>
              <a:gdLst>
                <a:gd name="connsiteX0" fmla="*/ 0 w 1321450"/>
                <a:gd name="connsiteY0" fmla="*/ 132145 h 2223924"/>
                <a:gd name="connsiteX1" fmla="*/ 132145 w 1321450"/>
                <a:gd name="connsiteY1" fmla="*/ 0 h 2223924"/>
                <a:gd name="connsiteX2" fmla="*/ 1189305 w 1321450"/>
                <a:gd name="connsiteY2" fmla="*/ 0 h 2223924"/>
                <a:gd name="connsiteX3" fmla="*/ 1321450 w 1321450"/>
                <a:gd name="connsiteY3" fmla="*/ 132145 h 2223924"/>
                <a:gd name="connsiteX4" fmla="*/ 1321450 w 1321450"/>
                <a:gd name="connsiteY4" fmla="*/ 2091779 h 2223924"/>
                <a:gd name="connsiteX5" fmla="*/ 1189305 w 1321450"/>
                <a:gd name="connsiteY5" fmla="*/ 2223924 h 2223924"/>
                <a:gd name="connsiteX6" fmla="*/ 132145 w 1321450"/>
                <a:gd name="connsiteY6" fmla="*/ 2223924 h 2223924"/>
                <a:gd name="connsiteX7" fmla="*/ 0 w 1321450"/>
                <a:gd name="connsiteY7" fmla="*/ 2091779 h 2223924"/>
                <a:gd name="connsiteX8" fmla="*/ 0 w 1321450"/>
                <a:gd name="connsiteY8" fmla="*/ 132145 h 222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450" h="2223924">
                  <a:moveTo>
                    <a:pt x="0" y="132145"/>
                  </a:moveTo>
                  <a:cubicBezTo>
                    <a:pt x="0" y="59163"/>
                    <a:pt x="59163" y="0"/>
                    <a:pt x="132145" y="0"/>
                  </a:cubicBezTo>
                  <a:lnTo>
                    <a:pt x="1189305" y="0"/>
                  </a:lnTo>
                  <a:cubicBezTo>
                    <a:pt x="1262287" y="0"/>
                    <a:pt x="1321450" y="59163"/>
                    <a:pt x="1321450" y="132145"/>
                  </a:cubicBezTo>
                  <a:lnTo>
                    <a:pt x="1321450" y="2091779"/>
                  </a:lnTo>
                  <a:cubicBezTo>
                    <a:pt x="1321450" y="2164761"/>
                    <a:pt x="1262287" y="2223924"/>
                    <a:pt x="1189305" y="2223924"/>
                  </a:cubicBezTo>
                  <a:lnTo>
                    <a:pt x="132145" y="2223924"/>
                  </a:lnTo>
                  <a:cubicBezTo>
                    <a:pt x="59163" y="2223924"/>
                    <a:pt x="0" y="2164761"/>
                    <a:pt x="0" y="2091779"/>
                  </a:cubicBezTo>
                  <a:lnTo>
                    <a:pt x="0" y="132145"/>
                  </a:lnTo>
                  <a:close/>
                </a:path>
              </a:pathLst>
            </a:cu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994" tIns="72994" rIns="72994" bIns="72994" numCol="1" spcCol="1270" anchor="ctr" anchorCtr="0">
              <a:noAutofit/>
            </a:bodyPr>
            <a:lstStyle/>
            <a:p>
              <a:pPr marL="0" lvl="0" indent="0" algn="ctr" defTabSz="400050">
                <a:lnSpc>
                  <a:spcPct val="90000"/>
                </a:lnSpc>
                <a:spcBef>
                  <a:spcPct val="0"/>
                </a:spcBef>
                <a:spcAft>
                  <a:spcPct val="35000"/>
                </a:spcAft>
                <a:buNone/>
              </a:pPr>
              <a:r>
                <a:rPr lang="en-GB" sz="1600" kern="1200" dirty="0">
                  <a:solidFill>
                    <a:schemeClr val="tx1"/>
                  </a:solidFill>
                </a:rPr>
                <a:t>The teacher asked a range of questions of different levels of difficulty to a range of students chosen by the teacher</a:t>
              </a:r>
            </a:p>
          </p:txBody>
        </p:sp>
        <p:sp>
          <p:nvSpPr>
            <p:cNvPr id="9" name="Free-form: Shape 8">
              <a:extLst>
                <a:ext uri="{FF2B5EF4-FFF2-40B4-BE49-F238E27FC236}">
                  <a16:creationId xmlns:a16="http://schemas.microsoft.com/office/drawing/2014/main" id="{7232D82D-6B14-44FC-82E6-3FA654CAD067}"/>
                </a:ext>
              </a:extLst>
            </p:cNvPr>
            <p:cNvSpPr/>
            <p:nvPr/>
          </p:nvSpPr>
          <p:spPr>
            <a:xfrm>
              <a:off x="3276122" y="295674"/>
              <a:ext cx="2753902" cy="1026940"/>
            </a:xfrm>
            <a:custGeom>
              <a:avLst/>
              <a:gdLst>
                <a:gd name="connsiteX0" fmla="*/ 0 w 2753902"/>
                <a:gd name="connsiteY0" fmla="*/ 222392 h 2223924"/>
                <a:gd name="connsiteX1" fmla="*/ 222392 w 2753902"/>
                <a:gd name="connsiteY1" fmla="*/ 0 h 2223924"/>
                <a:gd name="connsiteX2" fmla="*/ 2531510 w 2753902"/>
                <a:gd name="connsiteY2" fmla="*/ 0 h 2223924"/>
                <a:gd name="connsiteX3" fmla="*/ 2753902 w 2753902"/>
                <a:gd name="connsiteY3" fmla="*/ 222392 h 2223924"/>
                <a:gd name="connsiteX4" fmla="*/ 2753902 w 2753902"/>
                <a:gd name="connsiteY4" fmla="*/ 2001532 h 2223924"/>
                <a:gd name="connsiteX5" fmla="*/ 2531510 w 2753902"/>
                <a:gd name="connsiteY5" fmla="*/ 2223924 h 2223924"/>
                <a:gd name="connsiteX6" fmla="*/ 222392 w 2753902"/>
                <a:gd name="connsiteY6" fmla="*/ 2223924 h 2223924"/>
                <a:gd name="connsiteX7" fmla="*/ 0 w 2753902"/>
                <a:gd name="connsiteY7" fmla="*/ 2001532 h 2223924"/>
                <a:gd name="connsiteX8" fmla="*/ 0 w 2753902"/>
                <a:gd name="connsiteY8" fmla="*/ 222392 h 222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902" h="2223924">
                  <a:moveTo>
                    <a:pt x="0" y="222392"/>
                  </a:moveTo>
                  <a:cubicBezTo>
                    <a:pt x="0" y="99568"/>
                    <a:pt x="99568" y="0"/>
                    <a:pt x="222392" y="0"/>
                  </a:cubicBezTo>
                  <a:lnTo>
                    <a:pt x="2531510" y="0"/>
                  </a:lnTo>
                  <a:cubicBezTo>
                    <a:pt x="2654334" y="0"/>
                    <a:pt x="2753902" y="99568"/>
                    <a:pt x="2753902" y="222392"/>
                  </a:cubicBezTo>
                  <a:lnTo>
                    <a:pt x="2753902" y="2001532"/>
                  </a:lnTo>
                  <a:cubicBezTo>
                    <a:pt x="2753902" y="2124356"/>
                    <a:pt x="2654334" y="2223924"/>
                    <a:pt x="2531510" y="2223924"/>
                  </a:cubicBezTo>
                  <a:lnTo>
                    <a:pt x="222392" y="2223924"/>
                  </a:lnTo>
                  <a:cubicBezTo>
                    <a:pt x="99568" y="2223924"/>
                    <a:pt x="0" y="2124356"/>
                    <a:pt x="0" y="2001532"/>
                  </a:cubicBezTo>
                  <a:lnTo>
                    <a:pt x="0" y="2223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297" tIns="202297" rIns="202297" bIns="202297" numCol="1" spcCol="1270" anchor="ctr" anchorCtr="0">
              <a:noAutofit/>
            </a:bodyPr>
            <a:lstStyle/>
            <a:p>
              <a:pPr marL="0" lvl="0" indent="0" algn="ctr" defTabSz="1600200">
                <a:lnSpc>
                  <a:spcPct val="90000"/>
                </a:lnSpc>
                <a:spcBef>
                  <a:spcPct val="0"/>
                </a:spcBef>
                <a:spcAft>
                  <a:spcPct val="35000"/>
                </a:spcAft>
                <a:buNone/>
              </a:pPr>
              <a:r>
                <a:rPr lang="en-GB" sz="3600" kern="1200" dirty="0"/>
                <a:t>Interpreting</a:t>
              </a:r>
            </a:p>
          </p:txBody>
        </p:sp>
        <p:sp>
          <p:nvSpPr>
            <p:cNvPr id="10" name="Free-form: Shape 9">
              <a:extLst>
                <a:ext uri="{FF2B5EF4-FFF2-40B4-BE49-F238E27FC236}">
                  <a16:creationId xmlns:a16="http://schemas.microsoft.com/office/drawing/2014/main" id="{4F8F78BE-8D6D-4F19-8C5E-65FFE871B351}"/>
                </a:ext>
              </a:extLst>
            </p:cNvPr>
            <p:cNvSpPr/>
            <p:nvPr/>
          </p:nvSpPr>
          <p:spPr>
            <a:xfrm>
              <a:off x="3276122" y="1518557"/>
              <a:ext cx="1321450" cy="3456859"/>
            </a:xfrm>
            <a:custGeom>
              <a:avLst/>
              <a:gdLst>
                <a:gd name="connsiteX0" fmla="*/ 0 w 1321450"/>
                <a:gd name="connsiteY0" fmla="*/ 132145 h 2223924"/>
                <a:gd name="connsiteX1" fmla="*/ 132145 w 1321450"/>
                <a:gd name="connsiteY1" fmla="*/ 0 h 2223924"/>
                <a:gd name="connsiteX2" fmla="*/ 1189305 w 1321450"/>
                <a:gd name="connsiteY2" fmla="*/ 0 h 2223924"/>
                <a:gd name="connsiteX3" fmla="*/ 1321450 w 1321450"/>
                <a:gd name="connsiteY3" fmla="*/ 132145 h 2223924"/>
                <a:gd name="connsiteX4" fmla="*/ 1321450 w 1321450"/>
                <a:gd name="connsiteY4" fmla="*/ 2091779 h 2223924"/>
                <a:gd name="connsiteX5" fmla="*/ 1189305 w 1321450"/>
                <a:gd name="connsiteY5" fmla="*/ 2223924 h 2223924"/>
                <a:gd name="connsiteX6" fmla="*/ 132145 w 1321450"/>
                <a:gd name="connsiteY6" fmla="*/ 2223924 h 2223924"/>
                <a:gd name="connsiteX7" fmla="*/ 0 w 1321450"/>
                <a:gd name="connsiteY7" fmla="*/ 2091779 h 2223924"/>
                <a:gd name="connsiteX8" fmla="*/ 0 w 1321450"/>
                <a:gd name="connsiteY8" fmla="*/ 132145 h 222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450" h="2223924">
                  <a:moveTo>
                    <a:pt x="0" y="132145"/>
                  </a:moveTo>
                  <a:cubicBezTo>
                    <a:pt x="0" y="59163"/>
                    <a:pt x="59163" y="0"/>
                    <a:pt x="132145" y="0"/>
                  </a:cubicBezTo>
                  <a:lnTo>
                    <a:pt x="1189305" y="0"/>
                  </a:lnTo>
                  <a:cubicBezTo>
                    <a:pt x="1262287" y="0"/>
                    <a:pt x="1321450" y="59163"/>
                    <a:pt x="1321450" y="132145"/>
                  </a:cubicBezTo>
                  <a:lnTo>
                    <a:pt x="1321450" y="2091779"/>
                  </a:lnTo>
                  <a:cubicBezTo>
                    <a:pt x="1321450" y="2164761"/>
                    <a:pt x="1262287" y="2223924"/>
                    <a:pt x="1189305" y="2223924"/>
                  </a:cubicBezTo>
                  <a:lnTo>
                    <a:pt x="132145" y="2223924"/>
                  </a:lnTo>
                  <a:cubicBezTo>
                    <a:pt x="59163" y="2223924"/>
                    <a:pt x="0" y="2164761"/>
                    <a:pt x="0" y="2091779"/>
                  </a:cubicBezTo>
                  <a:lnTo>
                    <a:pt x="0" y="1321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994" tIns="72994" rIns="72994" bIns="72994" numCol="1" spcCol="1270" anchor="ctr" anchorCtr="0">
              <a:noAutofit/>
            </a:bodyPr>
            <a:lstStyle/>
            <a:p>
              <a:pPr marL="0" lvl="0" indent="0" algn="ctr" defTabSz="400050">
                <a:lnSpc>
                  <a:spcPct val="90000"/>
                </a:lnSpc>
                <a:spcBef>
                  <a:spcPct val="0"/>
                </a:spcBef>
                <a:spcAft>
                  <a:spcPct val="35000"/>
                </a:spcAft>
                <a:buNone/>
              </a:pPr>
              <a:r>
                <a:rPr lang="en-GB" sz="1600" kern="1200" dirty="0"/>
                <a:t>They did this to check if they knew the answer</a:t>
              </a:r>
            </a:p>
          </p:txBody>
        </p:sp>
        <p:sp>
          <p:nvSpPr>
            <p:cNvPr id="11" name="Free-form: Shape 10">
              <a:extLst>
                <a:ext uri="{FF2B5EF4-FFF2-40B4-BE49-F238E27FC236}">
                  <a16:creationId xmlns:a16="http://schemas.microsoft.com/office/drawing/2014/main" id="{BE6B76DB-C97F-4879-B493-FF58CAEE14DF}"/>
                </a:ext>
              </a:extLst>
            </p:cNvPr>
            <p:cNvSpPr/>
            <p:nvPr/>
          </p:nvSpPr>
          <p:spPr>
            <a:xfrm>
              <a:off x="4708574" y="1518557"/>
              <a:ext cx="1321450" cy="3456859"/>
            </a:xfrm>
            <a:custGeom>
              <a:avLst/>
              <a:gdLst>
                <a:gd name="connsiteX0" fmla="*/ 0 w 1321450"/>
                <a:gd name="connsiteY0" fmla="*/ 132145 h 2223924"/>
                <a:gd name="connsiteX1" fmla="*/ 132145 w 1321450"/>
                <a:gd name="connsiteY1" fmla="*/ 0 h 2223924"/>
                <a:gd name="connsiteX2" fmla="*/ 1189305 w 1321450"/>
                <a:gd name="connsiteY2" fmla="*/ 0 h 2223924"/>
                <a:gd name="connsiteX3" fmla="*/ 1321450 w 1321450"/>
                <a:gd name="connsiteY3" fmla="*/ 132145 h 2223924"/>
                <a:gd name="connsiteX4" fmla="*/ 1321450 w 1321450"/>
                <a:gd name="connsiteY4" fmla="*/ 2091779 h 2223924"/>
                <a:gd name="connsiteX5" fmla="*/ 1189305 w 1321450"/>
                <a:gd name="connsiteY5" fmla="*/ 2223924 h 2223924"/>
                <a:gd name="connsiteX6" fmla="*/ 132145 w 1321450"/>
                <a:gd name="connsiteY6" fmla="*/ 2223924 h 2223924"/>
                <a:gd name="connsiteX7" fmla="*/ 0 w 1321450"/>
                <a:gd name="connsiteY7" fmla="*/ 2091779 h 2223924"/>
                <a:gd name="connsiteX8" fmla="*/ 0 w 1321450"/>
                <a:gd name="connsiteY8" fmla="*/ 132145 h 222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450" h="2223924">
                  <a:moveTo>
                    <a:pt x="0" y="132145"/>
                  </a:moveTo>
                  <a:cubicBezTo>
                    <a:pt x="0" y="59163"/>
                    <a:pt x="59163" y="0"/>
                    <a:pt x="132145" y="0"/>
                  </a:cubicBezTo>
                  <a:lnTo>
                    <a:pt x="1189305" y="0"/>
                  </a:lnTo>
                  <a:cubicBezTo>
                    <a:pt x="1262287" y="0"/>
                    <a:pt x="1321450" y="59163"/>
                    <a:pt x="1321450" y="132145"/>
                  </a:cubicBezTo>
                  <a:lnTo>
                    <a:pt x="1321450" y="2091779"/>
                  </a:lnTo>
                  <a:cubicBezTo>
                    <a:pt x="1321450" y="2164761"/>
                    <a:pt x="1262287" y="2223924"/>
                    <a:pt x="1189305" y="2223924"/>
                  </a:cubicBezTo>
                  <a:lnTo>
                    <a:pt x="132145" y="2223924"/>
                  </a:lnTo>
                  <a:cubicBezTo>
                    <a:pt x="59163" y="2223924"/>
                    <a:pt x="0" y="2164761"/>
                    <a:pt x="0" y="2091779"/>
                  </a:cubicBezTo>
                  <a:lnTo>
                    <a:pt x="0" y="132145"/>
                  </a:lnTo>
                  <a:close/>
                </a:path>
              </a:pathLst>
            </a:cu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994" tIns="72994" rIns="72994" bIns="72994" numCol="1" spcCol="1270" anchor="ctr" anchorCtr="0">
              <a:noAutofit/>
            </a:bodyPr>
            <a:lstStyle/>
            <a:p>
              <a:pPr marL="0" lvl="0" indent="0" algn="ctr" defTabSz="400050">
                <a:lnSpc>
                  <a:spcPct val="90000"/>
                </a:lnSpc>
                <a:spcBef>
                  <a:spcPct val="0"/>
                </a:spcBef>
                <a:spcAft>
                  <a:spcPct val="35000"/>
                </a:spcAft>
                <a:buNone/>
              </a:pPr>
              <a:r>
                <a:rPr lang="en-GB" sz="1200" kern="1200" dirty="0">
                  <a:solidFill>
                    <a:schemeClr val="tx1"/>
                  </a:solidFill>
                </a:rPr>
                <a:t>Questioning might have used to involve students and challenge them or as formative assessment. The teacher selected students so everyone had to pay attention or they selected them so the right level of difficulty as a way of adapting their teaching. </a:t>
              </a:r>
            </a:p>
          </p:txBody>
        </p:sp>
        <p:sp>
          <p:nvSpPr>
            <p:cNvPr id="12" name="Free-form: Shape 11">
              <a:extLst>
                <a:ext uri="{FF2B5EF4-FFF2-40B4-BE49-F238E27FC236}">
                  <a16:creationId xmlns:a16="http://schemas.microsoft.com/office/drawing/2014/main" id="{4C7AF72E-E515-4487-BFFB-57186B04159B}"/>
                </a:ext>
              </a:extLst>
            </p:cNvPr>
            <p:cNvSpPr/>
            <p:nvPr/>
          </p:nvSpPr>
          <p:spPr>
            <a:xfrm>
              <a:off x="6252028" y="295674"/>
              <a:ext cx="2753902" cy="1026940"/>
            </a:xfrm>
            <a:custGeom>
              <a:avLst/>
              <a:gdLst>
                <a:gd name="connsiteX0" fmla="*/ 0 w 2753902"/>
                <a:gd name="connsiteY0" fmla="*/ 222392 h 2223924"/>
                <a:gd name="connsiteX1" fmla="*/ 222392 w 2753902"/>
                <a:gd name="connsiteY1" fmla="*/ 0 h 2223924"/>
                <a:gd name="connsiteX2" fmla="*/ 2531510 w 2753902"/>
                <a:gd name="connsiteY2" fmla="*/ 0 h 2223924"/>
                <a:gd name="connsiteX3" fmla="*/ 2753902 w 2753902"/>
                <a:gd name="connsiteY3" fmla="*/ 222392 h 2223924"/>
                <a:gd name="connsiteX4" fmla="*/ 2753902 w 2753902"/>
                <a:gd name="connsiteY4" fmla="*/ 2001532 h 2223924"/>
                <a:gd name="connsiteX5" fmla="*/ 2531510 w 2753902"/>
                <a:gd name="connsiteY5" fmla="*/ 2223924 h 2223924"/>
                <a:gd name="connsiteX6" fmla="*/ 222392 w 2753902"/>
                <a:gd name="connsiteY6" fmla="*/ 2223924 h 2223924"/>
                <a:gd name="connsiteX7" fmla="*/ 0 w 2753902"/>
                <a:gd name="connsiteY7" fmla="*/ 2001532 h 2223924"/>
                <a:gd name="connsiteX8" fmla="*/ 0 w 2753902"/>
                <a:gd name="connsiteY8" fmla="*/ 222392 h 222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3902" h="2223924">
                  <a:moveTo>
                    <a:pt x="0" y="222392"/>
                  </a:moveTo>
                  <a:cubicBezTo>
                    <a:pt x="0" y="99568"/>
                    <a:pt x="99568" y="0"/>
                    <a:pt x="222392" y="0"/>
                  </a:cubicBezTo>
                  <a:lnTo>
                    <a:pt x="2531510" y="0"/>
                  </a:lnTo>
                  <a:cubicBezTo>
                    <a:pt x="2654334" y="0"/>
                    <a:pt x="2753902" y="99568"/>
                    <a:pt x="2753902" y="222392"/>
                  </a:cubicBezTo>
                  <a:lnTo>
                    <a:pt x="2753902" y="2001532"/>
                  </a:lnTo>
                  <a:cubicBezTo>
                    <a:pt x="2753902" y="2124356"/>
                    <a:pt x="2654334" y="2223924"/>
                    <a:pt x="2531510" y="2223924"/>
                  </a:cubicBezTo>
                  <a:lnTo>
                    <a:pt x="222392" y="2223924"/>
                  </a:lnTo>
                  <a:cubicBezTo>
                    <a:pt x="99568" y="2223924"/>
                    <a:pt x="0" y="2124356"/>
                    <a:pt x="0" y="2001532"/>
                  </a:cubicBezTo>
                  <a:lnTo>
                    <a:pt x="0" y="22239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2297" tIns="202297" rIns="202297" bIns="202297" numCol="1" spcCol="1270" anchor="ctr" anchorCtr="0">
              <a:noAutofit/>
            </a:bodyPr>
            <a:lstStyle/>
            <a:p>
              <a:pPr marL="0" lvl="0" indent="0" algn="ctr" defTabSz="1600200">
                <a:lnSpc>
                  <a:spcPct val="90000"/>
                </a:lnSpc>
                <a:spcBef>
                  <a:spcPct val="0"/>
                </a:spcBef>
                <a:spcAft>
                  <a:spcPct val="35000"/>
                </a:spcAft>
                <a:buNone/>
              </a:pPr>
              <a:r>
                <a:rPr lang="en-GB" sz="3600" kern="1200" dirty="0"/>
                <a:t>Response</a:t>
              </a:r>
            </a:p>
          </p:txBody>
        </p:sp>
        <p:sp>
          <p:nvSpPr>
            <p:cNvPr id="13" name="Free-form: Shape 12">
              <a:extLst>
                <a:ext uri="{FF2B5EF4-FFF2-40B4-BE49-F238E27FC236}">
                  <a16:creationId xmlns:a16="http://schemas.microsoft.com/office/drawing/2014/main" id="{5F5D4A8E-210E-44A4-8265-A559710F1853}"/>
                </a:ext>
              </a:extLst>
            </p:cNvPr>
            <p:cNvSpPr/>
            <p:nvPr/>
          </p:nvSpPr>
          <p:spPr>
            <a:xfrm>
              <a:off x="6252028" y="1518557"/>
              <a:ext cx="1321450" cy="3456859"/>
            </a:xfrm>
            <a:custGeom>
              <a:avLst/>
              <a:gdLst>
                <a:gd name="connsiteX0" fmla="*/ 0 w 1321450"/>
                <a:gd name="connsiteY0" fmla="*/ 132145 h 2223924"/>
                <a:gd name="connsiteX1" fmla="*/ 132145 w 1321450"/>
                <a:gd name="connsiteY1" fmla="*/ 0 h 2223924"/>
                <a:gd name="connsiteX2" fmla="*/ 1189305 w 1321450"/>
                <a:gd name="connsiteY2" fmla="*/ 0 h 2223924"/>
                <a:gd name="connsiteX3" fmla="*/ 1321450 w 1321450"/>
                <a:gd name="connsiteY3" fmla="*/ 132145 h 2223924"/>
                <a:gd name="connsiteX4" fmla="*/ 1321450 w 1321450"/>
                <a:gd name="connsiteY4" fmla="*/ 2091779 h 2223924"/>
                <a:gd name="connsiteX5" fmla="*/ 1189305 w 1321450"/>
                <a:gd name="connsiteY5" fmla="*/ 2223924 h 2223924"/>
                <a:gd name="connsiteX6" fmla="*/ 132145 w 1321450"/>
                <a:gd name="connsiteY6" fmla="*/ 2223924 h 2223924"/>
                <a:gd name="connsiteX7" fmla="*/ 0 w 1321450"/>
                <a:gd name="connsiteY7" fmla="*/ 2091779 h 2223924"/>
                <a:gd name="connsiteX8" fmla="*/ 0 w 1321450"/>
                <a:gd name="connsiteY8" fmla="*/ 132145 h 222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450" h="2223924">
                  <a:moveTo>
                    <a:pt x="0" y="132145"/>
                  </a:moveTo>
                  <a:cubicBezTo>
                    <a:pt x="0" y="59163"/>
                    <a:pt x="59163" y="0"/>
                    <a:pt x="132145" y="0"/>
                  </a:cubicBezTo>
                  <a:lnTo>
                    <a:pt x="1189305" y="0"/>
                  </a:lnTo>
                  <a:cubicBezTo>
                    <a:pt x="1262287" y="0"/>
                    <a:pt x="1321450" y="59163"/>
                    <a:pt x="1321450" y="132145"/>
                  </a:cubicBezTo>
                  <a:lnTo>
                    <a:pt x="1321450" y="2091779"/>
                  </a:lnTo>
                  <a:cubicBezTo>
                    <a:pt x="1321450" y="2164761"/>
                    <a:pt x="1262287" y="2223924"/>
                    <a:pt x="1189305" y="2223924"/>
                  </a:cubicBezTo>
                  <a:lnTo>
                    <a:pt x="132145" y="2223924"/>
                  </a:lnTo>
                  <a:cubicBezTo>
                    <a:pt x="59163" y="2223924"/>
                    <a:pt x="0" y="2164761"/>
                    <a:pt x="0" y="2091779"/>
                  </a:cubicBezTo>
                  <a:lnTo>
                    <a:pt x="0" y="132145"/>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994" tIns="72994" rIns="72994" bIns="72994" numCol="1" spcCol="1270" anchor="ctr" anchorCtr="0">
              <a:noAutofit/>
            </a:bodyPr>
            <a:lstStyle/>
            <a:p>
              <a:pPr marL="0" lvl="0" indent="0" algn="ctr" defTabSz="400050">
                <a:lnSpc>
                  <a:spcPct val="90000"/>
                </a:lnSpc>
                <a:spcBef>
                  <a:spcPct val="0"/>
                </a:spcBef>
                <a:spcAft>
                  <a:spcPct val="35000"/>
                </a:spcAft>
                <a:buNone/>
              </a:pPr>
              <a:r>
                <a:rPr lang="en-GB" sz="1100" kern="1200" dirty="0"/>
                <a:t>If they answer incorrectly give them the correct answer</a:t>
              </a:r>
            </a:p>
          </p:txBody>
        </p:sp>
        <p:sp>
          <p:nvSpPr>
            <p:cNvPr id="14" name="Free-form: Shape 13">
              <a:extLst>
                <a:ext uri="{FF2B5EF4-FFF2-40B4-BE49-F238E27FC236}">
                  <a16:creationId xmlns:a16="http://schemas.microsoft.com/office/drawing/2014/main" id="{A5C09D09-B6FA-4047-9F4C-9747125504E5}"/>
                </a:ext>
              </a:extLst>
            </p:cNvPr>
            <p:cNvSpPr/>
            <p:nvPr/>
          </p:nvSpPr>
          <p:spPr>
            <a:xfrm>
              <a:off x="7684480" y="1518557"/>
              <a:ext cx="1321450" cy="3456859"/>
            </a:xfrm>
            <a:custGeom>
              <a:avLst/>
              <a:gdLst>
                <a:gd name="connsiteX0" fmla="*/ 0 w 1321450"/>
                <a:gd name="connsiteY0" fmla="*/ 132145 h 2223924"/>
                <a:gd name="connsiteX1" fmla="*/ 132145 w 1321450"/>
                <a:gd name="connsiteY1" fmla="*/ 0 h 2223924"/>
                <a:gd name="connsiteX2" fmla="*/ 1189305 w 1321450"/>
                <a:gd name="connsiteY2" fmla="*/ 0 h 2223924"/>
                <a:gd name="connsiteX3" fmla="*/ 1321450 w 1321450"/>
                <a:gd name="connsiteY3" fmla="*/ 132145 h 2223924"/>
                <a:gd name="connsiteX4" fmla="*/ 1321450 w 1321450"/>
                <a:gd name="connsiteY4" fmla="*/ 2091779 h 2223924"/>
                <a:gd name="connsiteX5" fmla="*/ 1189305 w 1321450"/>
                <a:gd name="connsiteY5" fmla="*/ 2223924 h 2223924"/>
                <a:gd name="connsiteX6" fmla="*/ 132145 w 1321450"/>
                <a:gd name="connsiteY6" fmla="*/ 2223924 h 2223924"/>
                <a:gd name="connsiteX7" fmla="*/ 0 w 1321450"/>
                <a:gd name="connsiteY7" fmla="*/ 2091779 h 2223924"/>
                <a:gd name="connsiteX8" fmla="*/ 0 w 1321450"/>
                <a:gd name="connsiteY8" fmla="*/ 132145 h 222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1450" h="2223924">
                  <a:moveTo>
                    <a:pt x="0" y="132145"/>
                  </a:moveTo>
                  <a:cubicBezTo>
                    <a:pt x="0" y="59163"/>
                    <a:pt x="59163" y="0"/>
                    <a:pt x="132145" y="0"/>
                  </a:cubicBezTo>
                  <a:lnTo>
                    <a:pt x="1189305" y="0"/>
                  </a:lnTo>
                  <a:cubicBezTo>
                    <a:pt x="1262287" y="0"/>
                    <a:pt x="1321450" y="59163"/>
                    <a:pt x="1321450" y="132145"/>
                  </a:cubicBezTo>
                  <a:lnTo>
                    <a:pt x="1321450" y="2091779"/>
                  </a:lnTo>
                  <a:cubicBezTo>
                    <a:pt x="1321450" y="2164761"/>
                    <a:pt x="1262287" y="2223924"/>
                    <a:pt x="1189305" y="2223924"/>
                  </a:cubicBezTo>
                  <a:lnTo>
                    <a:pt x="132145" y="2223924"/>
                  </a:lnTo>
                  <a:cubicBezTo>
                    <a:pt x="59163" y="2223924"/>
                    <a:pt x="0" y="2164761"/>
                    <a:pt x="0" y="2091779"/>
                  </a:cubicBezTo>
                  <a:lnTo>
                    <a:pt x="0" y="132145"/>
                  </a:lnTo>
                  <a:close/>
                </a:path>
              </a:pathLst>
            </a:custGeom>
            <a:solidFill>
              <a:schemeClr val="accent4">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994" tIns="72994" rIns="72994" bIns="72994" numCol="1" spcCol="1270" anchor="ctr" anchorCtr="0">
              <a:noAutofit/>
            </a:bodyPr>
            <a:lstStyle/>
            <a:p>
              <a:pPr marL="0" lvl="0" indent="0" algn="ctr" defTabSz="400050">
                <a:lnSpc>
                  <a:spcPct val="90000"/>
                </a:lnSpc>
                <a:spcBef>
                  <a:spcPct val="0"/>
                </a:spcBef>
                <a:spcAft>
                  <a:spcPct val="35000"/>
                </a:spcAft>
                <a:buNone/>
              </a:pPr>
              <a:r>
                <a:rPr lang="en-GB" sz="1100" kern="1200" dirty="0">
                  <a:solidFill>
                    <a:schemeClr val="tx1"/>
                  </a:solidFill>
                </a:rPr>
                <a:t>When a few students struggled they went over the content again. Just because one student gave correct answer not all might have understood so I would use another method to check understanding. </a:t>
              </a:r>
            </a:p>
          </p:txBody>
        </p:sp>
      </p:grpSp>
    </p:spTree>
    <p:extLst>
      <p:ext uri="{BB962C8B-B14F-4D97-AF65-F5344CB8AC3E}">
        <p14:creationId xmlns:p14="http://schemas.microsoft.com/office/powerpoint/2010/main" val="2931741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6F19AB66-6DA2-4CD8-B0C7-2A702DC5DBE5}"/>
              </a:ext>
            </a:extLst>
          </p:cNvPr>
          <p:cNvGraphicFramePr/>
          <p:nvPr/>
        </p:nvGraphicFramePr>
        <p:xfrm>
          <a:off x="134332" y="948193"/>
          <a:ext cx="7683788" cy="4071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2FACD310-605A-4BEA-9325-14FF75D48A94}"/>
              </a:ext>
            </a:extLst>
          </p:cNvPr>
          <p:cNvGraphicFramePr/>
          <p:nvPr/>
        </p:nvGraphicFramePr>
        <p:xfrm>
          <a:off x="176753" y="0"/>
          <a:ext cx="8631305" cy="90024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a:extLst>
              <a:ext uri="{FF2B5EF4-FFF2-40B4-BE49-F238E27FC236}">
                <a16:creationId xmlns:a16="http://schemas.microsoft.com/office/drawing/2014/main" id="{F15F971B-B591-4FEF-A921-368382423210}"/>
              </a:ext>
            </a:extLst>
          </p:cNvPr>
          <p:cNvSpPr txBox="1"/>
          <p:nvPr/>
        </p:nvSpPr>
        <p:spPr>
          <a:xfrm>
            <a:off x="7579581" y="1433350"/>
            <a:ext cx="1335819"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ctr">
            <a:spAutoFit/>
          </a:bodyPr>
          <a:lstStyle/>
          <a:p>
            <a:r>
              <a:rPr lang="en-GB" sz="1350" dirty="0"/>
              <a:t>Developing Professional Noticing as a Teacher</a:t>
            </a:r>
          </a:p>
        </p:txBody>
      </p:sp>
    </p:spTree>
    <p:extLst>
      <p:ext uri="{BB962C8B-B14F-4D97-AF65-F5344CB8AC3E}">
        <p14:creationId xmlns:p14="http://schemas.microsoft.com/office/powerpoint/2010/main" val="4160947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5EC42-01CD-4C0F-97AE-45DB390FABD0}"/>
              </a:ext>
            </a:extLst>
          </p:cNvPr>
          <p:cNvSpPr>
            <a:spLocks noGrp="1"/>
          </p:cNvSpPr>
          <p:nvPr>
            <p:ph type="title"/>
          </p:nvPr>
        </p:nvSpPr>
        <p:spPr>
          <a:xfrm>
            <a:off x="614172" y="1192213"/>
            <a:ext cx="7907528" cy="861774"/>
          </a:xfrm>
        </p:spPr>
        <p:txBody>
          <a:bodyPr/>
          <a:lstStyle/>
          <a:p>
            <a:r>
              <a:rPr lang="en-GB" dirty="0"/>
              <a:t>ITP 2: Understanding the school as a community </a:t>
            </a:r>
          </a:p>
        </p:txBody>
      </p:sp>
      <p:sp>
        <p:nvSpPr>
          <p:cNvPr id="4" name="Text Placeholder 3">
            <a:extLst>
              <a:ext uri="{FF2B5EF4-FFF2-40B4-BE49-F238E27FC236}">
                <a16:creationId xmlns:a16="http://schemas.microsoft.com/office/drawing/2014/main" id="{3EF4E173-DCA6-4879-AFC4-E1A3C713174E}"/>
              </a:ext>
            </a:extLst>
          </p:cNvPr>
          <p:cNvSpPr>
            <a:spLocks noGrp="1"/>
          </p:cNvSpPr>
          <p:nvPr>
            <p:ph type="body" sz="quarter" idx="20"/>
          </p:nvPr>
        </p:nvSpPr>
        <p:spPr>
          <a:xfrm>
            <a:off x="614172" y="2127094"/>
            <a:ext cx="7907528" cy="3016406"/>
          </a:xfrm>
        </p:spPr>
        <p:txBody>
          <a:bodyPr/>
          <a:lstStyle/>
          <a:p>
            <a:pPr lvl="0"/>
            <a:r>
              <a:rPr lang="en-GB" i="1" dirty="0"/>
              <a:t>Noticing how the variety of students and adults contribute to different school cultures and classroom norms. </a:t>
            </a:r>
            <a:endParaRPr lang="en-GB" b="1" dirty="0"/>
          </a:p>
          <a:p>
            <a:pPr lvl="0"/>
            <a:r>
              <a:rPr lang="en-GB" b="1" dirty="0"/>
              <a:t>Know: </a:t>
            </a:r>
            <a:r>
              <a:rPr lang="en-GB" dirty="0"/>
              <a:t>School culture and classroom norms.</a:t>
            </a:r>
          </a:p>
          <a:p>
            <a:pPr lvl="0"/>
            <a:r>
              <a:rPr lang="en-GB" b="1" dirty="0"/>
              <a:t>Reflect: </a:t>
            </a:r>
            <a:r>
              <a:rPr lang="en-GB" dirty="0"/>
              <a:t>Who are the children you teach and who do you teach with.</a:t>
            </a:r>
          </a:p>
          <a:p>
            <a:pPr lvl="0"/>
            <a:r>
              <a:rPr lang="en-GB" b="1" dirty="0"/>
              <a:t>Doing: </a:t>
            </a:r>
            <a:r>
              <a:rPr lang="en-GB" dirty="0"/>
              <a:t>Professionalism and communicating high expectations for all.</a:t>
            </a:r>
          </a:p>
          <a:p>
            <a:endParaRPr lang="en-GB" dirty="0"/>
          </a:p>
        </p:txBody>
      </p:sp>
      <p:sp>
        <p:nvSpPr>
          <p:cNvPr id="2" name="Slide Number Placeholder 1">
            <a:extLst>
              <a:ext uri="{FF2B5EF4-FFF2-40B4-BE49-F238E27FC236}">
                <a16:creationId xmlns:a16="http://schemas.microsoft.com/office/drawing/2014/main" id="{EAD4E057-9062-4B3B-9B0D-4D8E9AC0D99F}"/>
              </a:ext>
            </a:extLst>
          </p:cNvPr>
          <p:cNvSpPr>
            <a:spLocks noGrp="1"/>
          </p:cNvSpPr>
          <p:nvPr>
            <p:ph type="sldNum" sz="quarter" idx="4"/>
          </p:nvPr>
        </p:nvSpPr>
        <p:spPr/>
        <p:txBody>
          <a:bodyPr/>
          <a:lstStyle/>
          <a:p>
            <a:fld id="{160DBB9F-39EF-4C9D-B111-68BC4C855755}" type="slidenum">
              <a:rPr lang="en-GB" smtClean="0"/>
              <a:t>32</a:t>
            </a:fld>
            <a:endParaRPr lang="en-GB"/>
          </a:p>
        </p:txBody>
      </p:sp>
    </p:spTree>
    <p:extLst>
      <p:ext uri="{BB962C8B-B14F-4D97-AF65-F5344CB8AC3E}">
        <p14:creationId xmlns:p14="http://schemas.microsoft.com/office/powerpoint/2010/main" val="1541039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A6E79C-DDF6-4A97-A226-E545869D2016}"/>
              </a:ext>
            </a:extLst>
          </p:cNvPr>
          <p:cNvSpPr>
            <a:spLocks noGrp="1"/>
          </p:cNvSpPr>
          <p:nvPr>
            <p:ph type="title"/>
          </p:nvPr>
        </p:nvSpPr>
        <p:spPr/>
        <p:txBody>
          <a:bodyPr/>
          <a:lstStyle/>
          <a:p>
            <a:r>
              <a:rPr lang="en-GB" dirty="0"/>
              <a:t>ITP 2 – 8</a:t>
            </a:r>
            <a:r>
              <a:rPr lang="en-GB" baseline="30000" dirty="0"/>
              <a:t>th</a:t>
            </a:r>
            <a:r>
              <a:rPr lang="en-GB" dirty="0"/>
              <a:t> October </a:t>
            </a:r>
          </a:p>
        </p:txBody>
      </p:sp>
      <p:sp>
        <p:nvSpPr>
          <p:cNvPr id="4" name="Text Placeholder 3">
            <a:extLst>
              <a:ext uri="{FF2B5EF4-FFF2-40B4-BE49-F238E27FC236}">
                <a16:creationId xmlns:a16="http://schemas.microsoft.com/office/drawing/2014/main" id="{B1549F45-9B5B-4B73-8EEB-F4EEDBD96E9C}"/>
              </a:ext>
            </a:extLst>
          </p:cNvPr>
          <p:cNvSpPr>
            <a:spLocks noGrp="1"/>
          </p:cNvSpPr>
          <p:nvPr>
            <p:ph type="body" sz="quarter" idx="20"/>
          </p:nvPr>
        </p:nvSpPr>
        <p:spPr/>
        <p:txBody>
          <a:bodyPr/>
          <a:lstStyle/>
          <a:p>
            <a:r>
              <a:rPr lang="en-GB" b="1" dirty="0"/>
              <a:t>Activity 1: </a:t>
            </a:r>
            <a:r>
              <a:rPr lang="en-GB" dirty="0"/>
              <a:t>Join members of staff involved in the start of the day</a:t>
            </a:r>
          </a:p>
          <a:p>
            <a:r>
              <a:rPr lang="en-GB" b="1" dirty="0"/>
              <a:t>Activity 2: </a:t>
            </a:r>
            <a:r>
              <a:rPr lang="en-GB" dirty="0"/>
              <a:t>School Treasure Hunt</a:t>
            </a:r>
          </a:p>
          <a:p>
            <a:r>
              <a:rPr lang="en-GB" b="1" dirty="0"/>
              <a:t>Activity 3: </a:t>
            </a:r>
            <a:r>
              <a:rPr lang="en-GB" sz="1800" dirty="0">
                <a:effectLst/>
                <a:latin typeface="Calibri" panose="020F0502020204030204" pitchFamily="34" charset="0"/>
                <a:ea typeface="Calibri" panose="020F0502020204030204" pitchFamily="34" charset="0"/>
                <a:cs typeface="Times New Roman" panose="02020603050405020304" pitchFamily="18" charset="0"/>
              </a:rPr>
              <a:t>Join a member of staff while on duty during either break or lunch duty</a:t>
            </a:r>
          </a:p>
          <a:p>
            <a:r>
              <a:rPr lang="en-GB" b="1" dirty="0">
                <a:latin typeface="Calibri" panose="020F0502020204030204" pitchFamily="34" charset="0"/>
                <a:cs typeface="Times New Roman" panose="02020603050405020304" pitchFamily="18" charset="0"/>
              </a:rPr>
              <a:t>Activity 4: </a:t>
            </a:r>
            <a:r>
              <a:rPr lang="en-GB" dirty="0">
                <a:latin typeface="Calibri" panose="020F0502020204030204" pitchFamily="34" charset="0"/>
                <a:cs typeface="Times New Roman" panose="02020603050405020304" pitchFamily="18" charset="0"/>
              </a:rPr>
              <a:t>Observe a lesson in the school</a:t>
            </a:r>
          </a:p>
          <a:p>
            <a:endParaRPr lang="en-GB" dirty="0">
              <a:latin typeface="Calibri" panose="020F0502020204030204" pitchFamily="34" charset="0"/>
              <a:cs typeface="Times New Roman" panose="02020603050405020304" pitchFamily="18" charset="0"/>
            </a:endParaRPr>
          </a:p>
          <a:p>
            <a:pPr marL="0" indent="0">
              <a:buNone/>
            </a:pPr>
            <a:r>
              <a:rPr lang="en-GB" b="1" dirty="0">
                <a:latin typeface="Calibri" panose="020F0502020204030204" pitchFamily="34" charset="0"/>
                <a:cs typeface="Times New Roman" panose="02020603050405020304" pitchFamily="18" charset="0"/>
              </a:rPr>
              <a:t>This may have an impact on your induction activities. </a:t>
            </a:r>
            <a:r>
              <a:rPr lang="en-GB" dirty="0">
                <a:latin typeface="Calibri" panose="020F0502020204030204" pitchFamily="34" charset="0"/>
                <a:cs typeface="Times New Roman" panose="02020603050405020304" pitchFamily="18" charset="0"/>
              </a:rPr>
              <a:t>The aim is that they complement what you have planned for induction. The activities can be done across the 7</a:t>
            </a:r>
            <a:r>
              <a:rPr lang="en-GB" baseline="30000" dirty="0">
                <a:latin typeface="Calibri" panose="020F0502020204030204" pitchFamily="34" charset="0"/>
                <a:cs typeface="Times New Roman" panose="02020603050405020304" pitchFamily="18" charset="0"/>
              </a:rPr>
              <a:t>th</a:t>
            </a:r>
            <a:r>
              <a:rPr lang="en-GB" dirty="0">
                <a:latin typeface="Calibri" panose="020F0502020204030204" pitchFamily="34" charset="0"/>
                <a:cs typeface="Times New Roman" panose="02020603050405020304" pitchFamily="18" charset="0"/>
              </a:rPr>
              <a:t> and 8</a:t>
            </a:r>
            <a:r>
              <a:rPr lang="en-GB" baseline="30000" dirty="0">
                <a:latin typeface="Calibri" panose="020F0502020204030204" pitchFamily="34" charset="0"/>
                <a:cs typeface="Times New Roman" panose="02020603050405020304" pitchFamily="18" charset="0"/>
              </a:rPr>
              <a:t>th</a:t>
            </a:r>
            <a:r>
              <a:rPr lang="en-GB" dirty="0">
                <a:latin typeface="Calibri" panose="020F0502020204030204" pitchFamily="34" charset="0"/>
                <a:cs typeface="Times New Roman" panose="02020603050405020304" pitchFamily="18" charset="0"/>
              </a:rPr>
              <a:t> if it fits in with your induction timetable. </a:t>
            </a:r>
            <a:endParaRPr lang="en-GB" dirty="0"/>
          </a:p>
        </p:txBody>
      </p:sp>
      <p:sp>
        <p:nvSpPr>
          <p:cNvPr id="2" name="Slide Number Placeholder 1">
            <a:extLst>
              <a:ext uri="{FF2B5EF4-FFF2-40B4-BE49-F238E27FC236}">
                <a16:creationId xmlns:a16="http://schemas.microsoft.com/office/drawing/2014/main" id="{9D4E1D02-37D7-4D9D-B805-DD9B09E4FAFA}"/>
              </a:ext>
            </a:extLst>
          </p:cNvPr>
          <p:cNvSpPr>
            <a:spLocks noGrp="1"/>
          </p:cNvSpPr>
          <p:nvPr>
            <p:ph type="sldNum" sz="quarter" idx="4"/>
          </p:nvPr>
        </p:nvSpPr>
        <p:spPr/>
        <p:txBody>
          <a:bodyPr/>
          <a:lstStyle/>
          <a:p>
            <a:fld id="{160DBB9F-39EF-4C9D-B111-68BC4C855755}" type="slidenum">
              <a:rPr lang="en-GB" smtClean="0"/>
              <a:t>33</a:t>
            </a:fld>
            <a:endParaRPr lang="en-GB"/>
          </a:p>
        </p:txBody>
      </p:sp>
    </p:spTree>
    <p:extLst>
      <p:ext uri="{BB962C8B-B14F-4D97-AF65-F5344CB8AC3E}">
        <p14:creationId xmlns:p14="http://schemas.microsoft.com/office/powerpoint/2010/main" val="7641018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2D2CA-C606-4F19-86DE-8E483DE2E800}"/>
              </a:ext>
            </a:extLst>
          </p:cNvPr>
          <p:cNvSpPr>
            <a:spLocks noGrp="1"/>
          </p:cNvSpPr>
          <p:nvPr>
            <p:ph type="title"/>
          </p:nvPr>
        </p:nvSpPr>
        <p:spPr>
          <a:xfrm>
            <a:off x="614172" y="1192213"/>
            <a:ext cx="7907528" cy="861774"/>
          </a:xfrm>
        </p:spPr>
        <p:txBody>
          <a:bodyPr/>
          <a:lstStyle/>
          <a:p>
            <a:r>
              <a:rPr lang="en-GB" dirty="0"/>
              <a:t>ITP5: Sequencing</a:t>
            </a:r>
            <a:br>
              <a:rPr lang="en-GB" dirty="0"/>
            </a:br>
            <a:endParaRPr lang="en-GB" dirty="0"/>
          </a:p>
        </p:txBody>
      </p:sp>
      <p:sp>
        <p:nvSpPr>
          <p:cNvPr id="3" name="Text Placeholder 2">
            <a:extLst>
              <a:ext uri="{FF2B5EF4-FFF2-40B4-BE49-F238E27FC236}">
                <a16:creationId xmlns:a16="http://schemas.microsoft.com/office/drawing/2014/main" id="{364952F4-46D6-4FF3-BACE-D9B697847BA2}"/>
              </a:ext>
            </a:extLst>
          </p:cNvPr>
          <p:cNvSpPr>
            <a:spLocks noGrp="1"/>
          </p:cNvSpPr>
          <p:nvPr>
            <p:ph type="body" sz="quarter" idx="20"/>
          </p:nvPr>
        </p:nvSpPr>
        <p:spPr/>
        <p:txBody>
          <a:bodyPr/>
          <a:lstStyle/>
          <a:p>
            <a:pPr lvl="0"/>
            <a:r>
              <a:rPr lang="en-GB" i="1" dirty="0"/>
              <a:t>Noticing where students are within a curriculum. </a:t>
            </a:r>
          </a:p>
          <a:p>
            <a:pPr lvl="0"/>
            <a:r>
              <a:rPr lang="en-GB" b="1" dirty="0"/>
              <a:t>Know: </a:t>
            </a:r>
            <a:r>
              <a:rPr lang="en-GB" dirty="0"/>
              <a:t>What learners know and can do.</a:t>
            </a:r>
          </a:p>
          <a:p>
            <a:pPr lvl="0"/>
            <a:r>
              <a:rPr lang="en-GB" b="1" dirty="0"/>
              <a:t>Reflect: </a:t>
            </a:r>
            <a:r>
              <a:rPr lang="en-GB" dirty="0"/>
              <a:t>Where the class is and their learning trajectory.</a:t>
            </a:r>
          </a:p>
          <a:p>
            <a:pPr lvl="0"/>
            <a:r>
              <a:rPr lang="en-GB" b="1" dirty="0"/>
              <a:t>Doing: </a:t>
            </a:r>
            <a:r>
              <a:rPr lang="en-GB" dirty="0"/>
              <a:t>Moving from planning individual lesson to lesson sequences.</a:t>
            </a:r>
          </a:p>
          <a:p>
            <a:endParaRPr lang="en-GB" dirty="0"/>
          </a:p>
        </p:txBody>
      </p:sp>
      <p:sp>
        <p:nvSpPr>
          <p:cNvPr id="4" name="Slide Number Placeholder 3">
            <a:extLst>
              <a:ext uri="{FF2B5EF4-FFF2-40B4-BE49-F238E27FC236}">
                <a16:creationId xmlns:a16="http://schemas.microsoft.com/office/drawing/2014/main" id="{18B151E0-4ECA-43BE-9F4E-6FB6017F8978}"/>
              </a:ext>
            </a:extLst>
          </p:cNvPr>
          <p:cNvSpPr>
            <a:spLocks noGrp="1"/>
          </p:cNvSpPr>
          <p:nvPr>
            <p:ph type="sldNum" sz="quarter" idx="4"/>
          </p:nvPr>
        </p:nvSpPr>
        <p:spPr/>
        <p:txBody>
          <a:bodyPr/>
          <a:lstStyle/>
          <a:p>
            <a:fld id="{05306F20-FBA2-4746-AE9F-DFBA4FFD6FE5}" type="slidenum">
              <a:rPr lang="en-US" smtClean="0"/>
              <a:t>34</a:t>
            </a:fld>
            <a:endParaRPr lang="en-US" dirty="0"/>
          </a:p>
        </p:txBody>
      </p:sp>
    </p:spTree>
    <p:extLst>
      <p:ext uri="{BB962C8B-B14F-4D97-AF65-F5344CB8AC3E}">
        <p14:creationId xmlns:p14="http://schemas.microsoft.com/office/powerpoint/2010/main" val="1218809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0D164-1E83-4461-AE5B-80BAE9FE32C3}"/>
              </a:ext>
            </a:extLst>
          </p:cNvPr>
          <p:cNvSpPr>
            <a:spLocks noGrp="1"/>
          </p:cNvSpPr>
          <p:nvPr>
            <p:ph type="title"/>
          </p:nvPr>
        </p:nvSpPr>
        <p:spPr/>
        <p:txBody>
          <a:bodyPr/>
          <a:lstStyle/>
          <a:p>
            <a:r>
              <a:rPr lang="en-GB" dirty="0"/>
              <a:t>Key dates for you</a:t>
            </a:r>
          </a:p>
        </p:txBody>
      </p:sp>
      <p:sp>
        <p:nvSpPr>
          <p:cNvPr id="3" name="Text Placeholder 2">
            <a:extLst>
              <a:ext uri="{FF2B5EF4-FFF2-40B4-BE49-F238E27FC236}">
                <a16:creationId xmlns:a16="http://schemas.microsoft.com/office/drawing/2014/main" id="{F8A7A4E2-7374-4F4F-A5BC-552FDFAA23BB}"/>
              </a:ext>
            </a:extLst>
          </p:cNvPr>
          <p:cNvSpPr>
            <a:spLocks noGrp="1"/>
          </p:cNvSpPr>
          <p:nvPr>
            <p:ph type="body" sz="quarter" idx="20"/>
          </p:nvPr>
        </p:nvSpPr>
        <p:spPr>
          <a:xfrm>
            <a:off x="614172" y="1867710"/>
            <a:ext cx="7907528" cy="2994803"/>
          </a:xfrm>
        </p:spPr>
        <p:txBody>
          <a:bodyPr/>
          <a:lstStyle/>
          <a:p>
            <a:r>
              <a:rPr lang="en-GB" dirty="0"/>
              <a:t>Two days in the observation week are used for ITP5: </a:t>
            </a:r>
          </a:p>
          <a:p>
            <a:r>
              <a:rPr lang="en-GB" dirty="0"/>
              <a:t>12</a:t>
            </a:r>
            <a:r>
              <a:rPr lang="en-GB" baseline="30000" dirty="0"/>
              <a:t>th</a:t>
            </a:r>
            <a:r>
              <a:rPr lang="en-GB" dirty="0"/>
              <a:t> Jan – Observation </a:t>
            </a:r>
          </a:p>
          <a:p>
            <a:r>
              <a:rPr lang="en-GB" b="1" dirty="0"/>
              <a:t>13</a:t>
            </a:r>
            <a:r>
              <a:rPr lang="en-GB" b="1" baseline="30000" dirty="0"/>
              <a:t>th</a:t>
            </a:r>
            <a:r>
              <a:rPr lang="en-GB" b="1" dirty="0"/>
              <a:t> Jan – Returning to University</a:t>
            </a:r>
          </a:p>
        </p:txBody>
      </p:sp>
      <p:sp>
        <p:nvSpPr>
          <p:cNvPr id="4" name="Slide Number Placeholder 3">
            <a:extLst>
              <a:ext uri="{FF2B5EF4-FFF2-40B4-BE49-F238E27FC236}">
                <a16:creationId xmlns:a16="http://schemas.microsoft.com/office/drawing/2014/main" id="{D794ADBF-4FA9-4915-861F-ACEF0DA47454}"/>
              </a:ext>
            </a:extLst>
          </p:cNvPr>
          <p:cNvSpPr>
            <a:spLocks noGrp="1"/>
          </p:cNvSpPr>
          <p:nvPr>
            <p:ph type="sldNum" sz="quarter" idx="4"/>
          </p:nvPr>
        </p:nvSpPr>
        <p:spPr/>
        <p:txBody>
          <a:bodyPr/>
          <a:lstStyle/>
          <a:p>
            <a:fld id="{05306F20-FBA2-4746-AE9F-DFBA4FFD6FE5}" type="slidenum">
              <a:rPr lang="en-US" smtClean="0"/>
              <a:t>35</a:t>
            </a:fld>
            <a:endParaRPr lang="en-US" dirty="0"/>
          </a:p>
        </p:txBody>
      </p:sp>
      <p:pic>
        <p:nvPicPr>
          <p:cNvPr id="8" name="Picture 7">
            <a:extLst>
              <a:ext uri="{FF2B5EF4-FFF2-40B4-BE49-F238E27FC236}">
                <a16:creationId xmlns:a16="http://schemas.microsoft.com/office/drawing/2014/main" id="{F372D01F-7B46-47F0-B9AD-8917F6A0215F}"/>
              </a:ext>
            </a:extLst>
          </p:cNvPr>
          <p:cNvPicPr>
            <a:picLocks noChangeAspect="1"/>
          </p:cNvPicPr>
          <p:nvPr/>
        </p:nvPicPr>
        <p:blipFill>
          <a:blip r:embed="rId2"/>
          <a:stretch>
            <a:fillRect/>
          </a:stretch>
        </p:blipFill>
        <p:spPr>
          <a:xfrm>
            <a:off x="-109666" y="2968025"/>
            <a:ext cx="9144000" cy="1620644"/>
          </a:xfrm>
          <a:prstGeom prst="rect">
            <a:avLst/>
          </a:prstGeom>
        </p:spPr>
      </p:pic>
      <p:sp>
        <p:nvSpPr>
          <p:cNvPr id="9" name="Arrow: Down 8">
            <a:extLst>
              <a:ext uri="{FF2B5EF4-FFF2-40B4-BE49-F238E27FC236}">
                <a16:creationId xmlns:a16="http://schemas.microsoft.com/office/drawing/2014/main" id="{3257089B-ED4B-4466-84B9-1DCAB3062214}"/>
              </a:ext>
            </a:extLst>
          </p:cNvPr>
          <p:cNvSpPr/>
          <p:nvPr/>
        </p:nvSpPr>
        <p:spPr>
          <a:xfrm>
            <a:off x="4818434" y="2438400"/>
            <a:ext cx="350196" cy="90143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3293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836BC-8357-47DB-943D-DC6AE238982F}"/>
              </a:ext>
            </a:extLst>
          </p:cNvPr>
          <p:cNvSpPr>
            <a:spLocks noGrp="1"/>
          </p:cNvSpPr>
          <p:nvPr>
            <p:ph type="title"/>
          </p:nvPr>
        </p:nvSpPr>
        <p:spPr/>
        <p:txBody>
          <a:bodyPr/>
          <a:lstStyle/>
          <a:p>
            <a:r>
              <a:rPr lang="en-GB" dirty="0"/>
              <a:t>Rationale</a:t>
            </a:r>
          </a:p>
        </p:txBody>
      </p:sp>
      <p:sp>
        <p:nvSpPr>
          <p:cNvPr id="3" name="Text Placeholder 2">
            <a:extLst>
              <a:ext uri="{FF2B5EF4-FFF2-40B4-BE49-F238E27FC236}">
                <a16:creationId xmlns:a16="http://schemas.microsoft.com/office/drawing/2014/main" id="{902D3DC0-DDE8-4DCC-8FF8-B35197590C80}"/>
              </a:ext>
            </a:extLst>
          </p:cNvPr>
          <p:cNvSpPr>
            <a:spLocks noGrp="1"/>
          </p:cNvSpPr>
          <p:nvPr>
            <p:ph type="body" sz="quarter" idx="20"/>
          </p:nvPr>
        </p:nvSpPr>
        <p:spPr>
          <a:xfrm>
            <a:off x="614172" y="1846108"/>
            <a:ext cx="4288568" cy="2964504"/>
          </a:xfrm>
        </p:spPr>
        <p:txBody>
          <a:bodyPr/>
          <a:lstStyle/>
          <a:p>
            <a:r>
              <a:rPr lang="en-GB" dirty="0"/>
              <a:t>Give the first week in school a tighter focus. </a:t>
            </a:r>
          </a:p>
          <a:p>
            <a:r>
              <a:rPr lang="en-GB" dirty="0"/>
              <a:t>Get them to notice not just what lesson is being taught but where the students are in the curriculum </a:t>
            </a:r>
          </a:p>
          <a:p>
            <a:endParaRPr lang="en-GB" dirty="0"/>
          </a:p>
        </p:txBody>
      </p:sp>
      <p:sp>
        <p:nvSpPr>
          <p:cNvPr id="4" name="Slide Number Placeholder 3">
            <a:extLst>
              <a:ext uri="{FF2B5EF4-FFF2-40B4-BE49-F238E27FC236}">
                <a16:creationId xmlns:a16="http://schemas.microsoft.com/office/drawing/2014/main" id="{70FE6A3E-1619-4C17-9BB0-B36031304E10}"/>
              </a:ext>
            </a:extLst>
          </p:cNvPr>
          <p:cNvSpPr>
            <a:spLocks noGrp="1"/>
          </p:cNvSpPr>
          <p:nvPr>
            <p:ph type="sldNum" sz="quarter" idx="4"/>
          </p:nvPr>
        </p:nvSpPr>
        <p:spPr/>
        <p:txBody>
          <a:bodyPr/>
          <a:lstStyle/>
          <a:p>
            <a:fld id="{05306F20-FBA2-4746-AE9F-DFBA4FFD6FE5}" type="slidenum">
              <a:rPr lang="en-US" smtClean="0"/>
              <a:t>36</a:t>
            </a:fld>
            <a:endParaRPr lang="en-US" dirty="0"/>
          </a:p>
        </p:txBody>
      </p:sp>
      <p:pic>
        <p:nvPicPr>
          <p:cNvPr id="5" name="Picture 4">
            <a:extLst>
              <a:ext uri="{FF2B5EF4-FFF2-40B4-BE49-F238E27FC236}">
                <a16:creationId xmlns:a16="http://schemas.microsoft.com/office/drawing/2014/main" id="{24D73DAD-4697-45D8-921E-6CAA2C645788}"/>
              </a:ext>
            </a:extLst>
          </p:cNvPr>
          <p:cNvPicPr>
            <a:picLocks noChangeAspect="1"/>
          </p:cNvPicPr>
          <p:nvPr/>
        </p:nvPicPr>
        <p:blipFill>
          <a:blip r:embed="rId2"/>
          <a:stretch>
            <a:fillRect/>
          </a:stretch>
        </p:blipFill>
        <p:spPr>
          <a:xfrm>
            <a:off x="5081662" y="1846108"/>
            <a:ext cx="3952672" cy="2964504"/>
          </a:xfrm>
          <a:prstGeom prst="rect">
            <a:avLst/>
          </a:prstGeom>
        </p:spPr>
      </p:pic>
    </p:spTree>
    <p:extLst>
      <p:ext uri="{BB962C8B-B14F-4D97-AF65-F5344CB8AC3E}">
        <p14:creationId xmlns:p14="http://schemas.microsoft.com/office/powerpoint/2010/main" val="3115541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643F6-5A49-4796-B581-4C330EC06607}"/>
              </a:ext>
            </a:extLst>
          </p:cNvPr>
          <p:cNvSpPr>
            <a:spLocks noGrp="1"/>
          </p:cNvSpPr>
          <p:nvPr>
            <p:ph type="title"/>
          </p:nvPr>
        </p:nvSpPr>
        <p:spPr/>
        <p:txBody>
          <a:bodyPr/>
          <a:lstStyle/>
          <a:p>
            <a:r>
              <a:rPr lang="en-GB" dirty="0"/>
              <a:t>Activities</a:t>
            </a:r>
          </a:p>
        </p:txBody>
      </p:sp>
      <p:sp>
        <p:nvSpPr>
          <p:cNvPr id="3" name="Text Placeholder 2">
            <a:extLst>
              <a:ext uri="{FF2B5EF4-FFF2-40B4-BE49-F238E27FC236}">
                <a16:creationId xmlns:a16="http://schemas.microsoft.com/office/drawing/2014/main" id="{C7830346-3BCE-4697-BDF3-BE75A0DE5789}"/>
              </a:ext>
            </a:extLst>
          </p:cNvPr>
          <p:cNvSpPr>
            <a:spLocks noGrp="1"/>
          </p:cNvSpPr>
          <p:nvPr>
            <p:ph type="body" sz="quarter" idx="20"/>
          </p:nvPr>
        </p:nvSpPr>
        <p:spPr/>
        <p:txBody>
          <a:bodyPr/>
          <a:lstStyle/>
          <a:p>
            <a:r>
              <a:rPr lang="en-GB" dirty="0"/>
              <a:t>Observe a lesson then write a lesson plan for what they observed</a:t>
            </a:r>
          </a:p>
          <a:p>
            <a:r>
              <a:rPr lang="en-GB" dirty="0"/>
              <a:t>Plan the next lesson based on what they have observed</a:t>
            </a:r>
          </a:p>
          <a:p>
            <a:r>
              <a:rPr lang="en-GB" dirty="0"/>
              <a:t>Review schools Scheme of Work to look for links across topics, </a:t>
            </a:r>
            <a:r>
              <a:rPr lang="en-GB" dirty="0" err="1"/>
              <a:t>keystages</a:t>
            </a:r>
            <a:r>
              <a:rPr lang="en-GB" dirty="0"/>
              <a:t>, how do they build knowledge over </a:t>
            </a:r>
          </a:p>
          <a:p>
            <a:r>
              <a:rPr lang="en-GB" dirty="0"/>
              <a:t>Observe a lesson – what do they notice about what the students know and can do from this lesson – how will this inform future planning</a:t>
            </a:r>
          </a:p>
        </p:txBody>
      </p:sp>
      <p:sp>
        <p:nvSpPr>
          <p:cNvPr id="4" name="Slide Number Placeholder 3">
            <a:extLst>
              <a:ext uri="{FF2B5EF4-FFF2-40B4-BE49-F238E27FC236}">
                <a16:creationId xmlns:a16="http://schemas.microsoft.com/office/drawing/2014/main" id="{697E60CD-D016-47CE-8194-0E5360307BAA}"/>
              </a:ext>
            </a:extLst>
          </p:cNvPr>
          <p:cNvSpPr>
            <a:spLocks noGrp="1"/>
          </p:cNvSpPr>
          <p:nvPr>
            <p:ph type="sldNum" sz="quarter" idx="4"/>
          </p:nvPr>
        </p:nvSpPr>
        <p:spPr/>
        <p:txBody>
          <a:bodyPr/>
          <a:lstStyle/>
          <a:p>
            <a:fld id="{05306F20-FBA2-4746-AE9F-DFBA4FFD6FE5}" type="slidenum">
              <a:rPr lang="en-US" smtClean="0"/>
              <a:t>37</a:t>
            </a:fld>
            <a:endParaRPr lang="en-US" dirty="0"/>
          </a:p>
        </p:txBody>
      </p:sp>
    </p:spTree>
    <p:extLst>
      <p:ext uri="{BB962C8B-B14F-4D97-AF65-F5344CB8AC3E}">
        <p14:creationId xmlns:p14="http://schemas.microsoft.com/office/powerpoint/2010/main" val="1317418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65C78-1A52-4407-A290-F30C5F23E8DA}"/>
              </a:ext>
            </a:extLst>
          </p:cNvPr>
          <p:cNvSpPr>
            <a:spLocks noGrp="1"/>
          </p:cNvSpPr>
          <p:nvPr>
            <p:ph type="title"/>
          </p:nvPr>
        </p:nvSpPr>
        <p:spPr/>
        <p:txBody>
          <a:bodyPr/>
          <a:lstStyle/>
          <a:p>
            <a:r>
              <a:rPr lang="en-GB" dirty="0"/>
              <a:t>Induction </a:t>
            </a:r>
          </a:p>
        </p:txBody>
      </p:sp>
      <p:sp>
        <p:nvSpPr>
          <p:cNvPr id="3" name="Slide Number Placeholder 2">
            <a:extLst>
              <a:ext uri="{FF2B5EF4-FFF2-40B4-BE49-F238E27FC236}">
                <a16:creationId xmlns:a16="http://schemas.microsoft.com/office/drawing/2014/main" id="{45CE9825-4BCA-430C-BBBE-278333912F28}"/>
              </a:ext>
            </a:extLst>
          </p:cNvPr>
          <p:cNvSpPr>
            <a:spLocks noGrp="1"/>
          </p:cNvSpPr>
          <p:nvPr>
            <p:ph type="sldNum" sz="quarter" idx="4"/>
          </p:nvPr>
        </p:nvSpPr>
        <p:spPr/>
        <p:txBody>
          <a:bodyPr/>
          <a:lstStyle/>
          <a:p>
            <a:fld id="{05306F20-FBA2-4746-AE9F-DFBA4FFD6FE5}" type="slidenum">
              <a:rPr lang="en-US" smtClean="0"/>
              <a:t>38</a:t>
            </a:fld>
            <a:endParaRPr lang="en-US" dirty="0"/>
          </a:p>
        </p:txBody>
      </p:sp>
    </p:spTree>
    <p:extLst>
      <p:ext uri="{BB962C8B-B14F-4D97-AF65-F5344CB8AC3E}">
        <p14:creationId xmlns:p14="http://schemas.microsoft.com/office/powerpoint/2010/main" val="1521432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D8806A-1D64-45F1-867A-D616E58F8B98}"/>
              </a:ext>
            </a:extLst>
          </p:cNvPr>
          <p:cNvSpPr>
            <a:spLocks noGrp="1"/>
          </p:cNvSpPr>
          <p:nvPr>
            <p:ph type="title"/>
          </p:nvPr>
        </p:nvSpPr>
        <p:spPr>
          <a:xfrm>
            <a:off x="614172" y="1192213"/>
            <a:ext cx="2972092" cy="430887"/>
          </a:xfrm>
        </p:spPr>
        <p:txBody>
          <a:bodyPr/>
          <a:lstStyle/>
          <a:p>
            <a:r>
              <a:rPr lang="en-GB" dirty="0"/>
              <a:t>Discuss</a:t>
            </a:r>
          </a:p>
        </p:txBody>
      </p:sp>
      <p:sp>
        <p:nvSpPr>
          <p:cNvPr id="3" name="Slide Number Placeholder 2">
            <a:extLst>
              <a:ext uri="{FF2B5EF4-FFF2-40B4-BE49-F238E27FC236}">
                <a16:creationId xmlns:a16="http://schemas.microsoft.com/office/drawing/2014/main" id="{E6D5EE4A-00A6-451A-A47C-3054D337EF12}"/>
              </a:ext>
            </a:extLst>
          </p:cNvPr>
          <p:cNvSpPr>
            <a:spLocks noGrp="1"/>
          </p:cNvSpPr>
          <p:nvPr>
            <p:ph type="sldNum" sz="quarter" idx="4"/>
          </p:nvPr>
        </p:nvSpPr>
        <p:spPr/>
        <p:txBody>
          <a:bodyPr/>
          <a:lstStyle/>
          <a:p>
            <a:fld id="{05306F20-FBA2-4746-AE9F-DFBA4FFD6FE5}" type="slidenum">
              <a:rPr lang="en-US" smtClean="0"/>
              <a:t>39</a:t>
            </a:fld>
            <a:endParaRPr lang="en-US" dirty="0"/>
          </a:p>
        </p:txBody>
      </p:sp>
      <p:pic>
        <p:nvPicPr>
          <p:cNvPr id="5" name="Picture 4">
            <a:extLst>
              <a:ext uri="{FF2B5EF4-FFF2-40B4-BE49-F238E27FC236}">
                <a16:creationId xmlns:a16="http://schemas.microsoft.com/office/drawing/2014/main" id="{65F33B79-9408-4945-92B8-5FAAAB4D55D0}"/>
              </a:ext>
            </a:extLst>
          </p:cNvPr>
          <p:cNvPicPr/>
          <p:nvPr/>
        </p:nvPicPr>
        <p:blipFill>
          <a:blip r:embed="rId2">
            <a:extLst>
              <a:ext uri="{28A0092B-C50C-407E-A947-70E740481C1C}">
                <a14:useLocalDpi xmlns:a14="http://schemas.microsoft.com/office/drawing/2010/main" val="0"/>
              </a:ext>
            </a:extLst>
          </a:blip>
          <a:stretch>
            <a:fillRect/>
          </a:stretch>
        </p:blipFill>
        <p:spPr>
          <a:xfrm>
            <a:off x="3804844" y="1192213"/>
            <a:ext cx="4904654" cy="3360331"/>
          </a:xfrm>
          <a:prstGeom prst="rect">
            <a:avLst/>
          </a:prstGeom>
        </p:spPr>
      </p:pic>
      <p:sp>
        <p:nvSpPr>
          <p:cNvPr id="6" name="TextBox 5">
            <a:extLst>
              <a:ext uri="{FF2B5EF4-FFF2-40B4-BE49-F238E27FC236}">
                <a16:creationId xmlns:a16="http://schemas.microsoft.com/office/drawing/2014/main" id="{1F718B84-C174-4A22-9CA3-4D5876199727}"/>
              </a:ext>
            </a:extLst>
          </p:cNvPr>
          <p:cNvSpPr txBox="1"/>
          <p:nvPr/>
        </p:nvSpPr>
        <p:spPr>
          <a:xfrm>
            <a:off x="614172" y="1783404"/>
            <a:ext cx="2972092" cy="2871046"/>
          </a:xfrm>
          <a:prstGeom prst="rect">
            <a:avLst/>
          </a:prstGeom>
          <a:solidFill>
            <a:schemeClr val="bg1"/>
          </a:solidFill>
        </p:spPr>
        <p:txBody>
          <a:bodyPr wrap="square" lIns="216000" tIns="187200" rIns="216000" bIns="187200" rtlCol="0">
            <a:spAutoFit/>
          </a:bodyPr>
          <a:lstStyle/>
          <a:p>
            <a:r>
              <a:rPr lang="en-GB" b="1" i="0" dirty="0">
                <a:latin typeface="Arial"/>
                <a:cs typeface="Arial"/>
              </a:rPr>
              <a:t>How do you induct ITE students? </a:t>
            </a:r>
          </a:p>
          <a:p>
            <a:r>
              <a:rPr lang="en-GB" b="1" dirty="0">
                <a:latin typeface="Arial"/>
                <a:cs typeface="Arial"/>
              </a:rPr>
              <a:t>What works well?</a:t>
            </a:r>
            <a:endParaRPr lang="en-GB" b="1" i="0" dirty="0">
              <a:latin typeface="Arial"/>
              <a:cs typeface="Arial"/>
            </a:endParaRPr>
          </a:p>
          <a:p>
            <a:r>
              <a:rPr lang="en-GB" b="1" dirty="0">
                <a:latin typeface="Arial"/>
                <a:cs typeface="Arial"/>
              </a:rPr>
              <a:t>How do they become aware of the school culture? </a:t>
            </a:r>
          </a:p>
          <a:p>
            <a:r>
              <a:rPr lang="en-GB" b="1" dirty="0">
                <a:latin typeface="Arial"/>
                <a:cs typeface="Arial"/>
              </a:rPr>
              <a:t>Why is it important to think about </a:t>
            </a:r>
          </a:p>
          <a:p>
            <a:endParaRPr lang="en-GB" b="1" i="0" dirty="0">
              <a:latin typeface="Arial"/>
              <a:cs typeface="Arial"/>
            </a:endParaRPr>
          </a:p>
        </p:txBody>
      </p:sp>
    </p:spTree>
    <p:extLst>
      <p:ext uri="{BB962C8B-B14F-4D97-AF65-F5344CB8AC3E}">
        <p14:creationId xmlns:p14="http://schemas.microsoft.com/office/powerpoint/2010/main" val="1689914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EA488-4DB1-489F-97E7-DCCE9994B21A}"/>
              </a:ext>
            </a:extLst>
          </p:cNvPr>
          <p:cNvSpPr>
            <a:spLocks noGrp="1"/>
          </p:cNvSpPr>
          <p:nvPr>
            <p:ph type="title"/>
          </p:nvPr>
        </p:nvSpPr>
        <p:spPr/>
        <p:txBody>
          <a:bodyPr/>
          <a:lstStyle/>
          <a:p>
            <a:r>
              <a:rPr lang="en-GB" dirty="0"/>
              <a:t>Updates - Jenny</a:t>
            </a:r>
          </a:p>
        </p:txBody>
      </p:sp>
      <p:sp>
        <p:nvSpPr>
          <p:cNvPr id="3" name="Text Placeholder 2">
            <a:extLst>
              <a:ext uri="{FF2B5EF4-FFF2-40B4-BE49-F238E27FC236}">
                <a16:creationId xmlns:a16="http://schemas.microsoft.com/office/drawing/2014/main" id="{837AE9E2-B6BF-41FE-8069-DD82BA43D778}"/>
              </a:ext>
            </a:extLst>
          </p:cNvPr>
          <p:cNvSpPr>
            <a:spLocks noGrp="1"/>
          </p:cNvSpPr>
          <p:nvPr>
            <p:ph type="body" sz="quarter" idx="20"/>
          </p:nvPr>
        </p:nvSpPr>
        <p:spPr/>
        <p:txBody>
          <a:bodyPr lIns="0" tIns="45720" rIns="91440" bIns="45720" anchor="t">
            <a:noAutofit/>
          </a:bodyPr>
          <a:lstStyle/>
          <a:p>
            <a:pPr marL="197485" indent="-197485"/>
            <a:r>
              <a:rPr lang="en-GB" dirty="0"/>
              <a:t>General Mentor Delivery Grant </a:t>
            </a:r>
            <a:endParaRPr lang="en-US" dirty="0"/>
          </a:p>
          <a:p>
            <a:pPr marL="197485" indent="-197485"/>
            <a:endParaRPr lang="en-GB" dirty="0"/>
          </a:p>
          <a:p>
            <a:pPr marL="197485" indent="-197485"/>
            <a:endParaRPr lang="en-GB" dirty="0"/>
          </a:p>
          <a:p>
            <a:pPr marL="197485" indent="-197485"/>
            <a:endParaRPr lang="en-GB" dirty="0"/>
          </a:p>
          <a:p>
            <a:pPr marL="197485" indent="-197485"/>
            <a:endParaRPr lang="en-GB" dirty="0"/>
          </a:p>
          <a:p>
            <a:pPr marL="197485" indent="-197485"/>
            <a:endParaRPr lang="en-GB" dirty="0"/>
          </a:p>
          <a:p>
            <a:pPr marL="197485" indent="-197485"/>
            <a:endParaRPr lang="en-GB" dirty="0"/>
          </a:p>
          <a:p>
            <a:pPr marL="197485" indent="-197485"/>
            <a:r>
              <a:rPr lang="en-GB" dirty="0"/>
              <a:t>Changes to Partnership agreement (for this year) </a:t>
            </a:r>
          </a:p>
          <a:p>
            <a:pPr marL="197485" indent="-197485"/>
            <a:endParaRPr lang="en-GB" dirty="0"/>
          </a:p>
        </p:txBody>
      </p:sp>
      <p:sp>
        <p:nvSpPr>
          <p:cNvPr id="4" name="Slide Number Placeholder 3">
            <a:extLst>
              <a:ext uri="{FF2B5EF4-FFF2-40B4-BE49-F238E27FC236}">
                <a16:creationId xmlns:a16="http://schemas.microsoft.com/office/drawing/2014/main" id="{95CE6197-077C-48E6-9B28-DB92FD5BDE87}"/>
              </a:ext>
            </a:extLst>
          </p:cNvPr>
          <p:cNvSpPr>
            <a:spLocks noGrp="1"/>
          </p:cNvSpPr>
          <p:nvPr>
            <p:ph type="sldNum" sz="quarter" idx="4"/>
          </p:nvPr>
        </p:nvSpPr>
        <p:spPr/>
        <p:txBody>
          <a:bodyPr/>
          <a:lstStyle/>
          <a:p>
            <a:fld id="{05306F20-FBA2-4746-AE9F-DFBA4FFD6FE5}" type="slidenum">
              <a:rPr lang="en-US" smtClean="0"/>
              <a:t>4</a:t>
            </a:fld>
            <a:endParaRPr lang="en-US" dirty="0"/>
          </a:p>
        </p:txBody>
      </p:sp>
      <p:graphicFrame>
        <p:nvGraphicFramePr>
          <p:cNvPr id="5" name="Table 4">
            <a:extLst>
              <a:ext uri="{FF2B5EF4-FFF2-40B4-BE49-F238E27FC236}">
                <a16:creationId xmlns:a16="http://schemas.microsoft.com/office/drawing/2014/main" id="{6EFD8C2B-A90A-538C-CFC8-EF540689E24F}"/>
              </a:ext>
            </a:extLst>
          </p:cNvPr>
          <p:cNvGraphicFramePr>
            <a:graphicFrameLocks noGrp="1"/>
          </p:cNvGraphicFramePr>
          <p:nvPr>
            <p:extLst>
              <p:ext uri="{D42A27DB-BD31-4B8C-83A1-F6EECF244321}">
                <p14:modId xmlns:p14="http://schemas.microsoft.com/office/powerpoint/2010/main" val="2669533286"/>
              </p:ext>
            </p:extLst>
          </p:nvPr>
        </p:nvGraphicFramePr>
        <p:xfrm>
          <a:off x="144780" y="2247900"/>
          <a:ext cx="8845668" cy="1833880"/>
        </p:xfrm>
        <a:graphic>
          <a:graphicData uri="http://schemas.openxmlformats.org/drawingml/2006/table">
            <a:tbl>
              <a:tblPr firstRow="1" bandRow="1">
                <a:tableStyleId>{5C22544A-7EE6-4342-B048-85BDC9FD1C3A}</a:tableStyleId>
              </a:tblPr>
              <a:tblGrid>
                <a:gridCol w="4422834">
                  <a:extLst>
                    <a:ext uri="{9D8B030D-6E8A-4147-A177-3AD203B41FA5}">
                      <a16:colId xmlns:a16="http://schemas.microsoft.com/office/drawing/2014/main" val="41973495"/>
                    </a:ext>
                  </a:extLst>
                </a:gridCol>
                <a:gridCol w="4422834">
                  <a:extLst>
                    <a:ext uri="{9D8B030D-6E8A-4147-A177-3AD203B41FA5}">
                      <a16:colId xmlns:a16="http://schemas.microsoft.com/office/drawing/2014/main" val="3726018150"/>
                    </a:ext>
                  </a:extLst>
                </a:gridCol>
              </a:tblGrid>
              <a:tr h="370840">
                <a:tc>
                  <a:txBody>
                    <a:bodyPr/>
                    <a:lstStyle/>
                    <a:p>
                      <a:endParaRPr lang="en-US"/>
                    </a:p>
                  </a:txBody>
                  <a:tcPr/>
                </a:tc>
                <a:tc>
                  <a:txBody>
                    <a:bodyPr/>
                    <a:lstStyle/>
                    <a:p>
                      <a:endParaRPr lang="en-US"/>
                    </a:p>
                  </a:txBody>
                  <a:tcPr/>
                </a:tc>
                <a:extLst>
                  <a:ext uri="{0D108BD9-81ED-4DB2-BD59-A6C34878D82A}">
                    <a16:rowId xmlns:a16="http://schemas.microsoft.com/office/drawing/2014/main" val="4043549422"/>
                  </a:ext>
                </a:extLst>
              </a:tr>
              <a:tr h="370840">
                <a:tc>
                  <a:txBody>
                    <a:bodyPr/>
                    <a:lstStyle/>
                    <a:p>
                      <a:pPr lvl="0">
                        <a:buNone/>
                      </a:pPr>
                      <a:r>
                        <a:rPr lang="en-US" sz="1800" b="0" i="0" u="none" strike="noStrike" noProof="0" dirty="0">
                          <a:latin typeface="Arial"/>
                        </a:rPr>
                        <a:t>Up to £876 (£43.80 per hour) — for schools outside London (the rest of England</a:t>
                      </a:r>
                      <a:endParaRPr lang="en-US" dirty="0"/>
                    </a:p>
                  </a:txBody>
                  <a:tcPr/>
                </a:tc>
                <a:tc>
                  <a:txBody>
                    <a:bodyPr/>
                    <a:lstStyle/>
                    <a:p>
                      <a:pPr lvl="0">
                        <a:buNone/>
                      </a:pPr>
                      <a:r>
                        <a:rPr lang="en-US" sz="1800" b="0" i="0" u="none" strike="noStrike" noProof="0" dirty="0">
                          <a:latin typeface="Arial"/>
                        </a:rPr>
                        <a:t>Payments will be made in arrears based on the number of hours of training </a:t>
                      </a:r>
                      <a:endParaRPr lang="en-US" dirty="0"/>
                    </a:p>
                    <a:p>
                      <a:pPr lvl="0">
                        <a:buNone/>
                      </a:pPr>
                      <a:endParaRPr lang="en-US" sz="1800" b="0" i="0" u="none" strike="noStrike" noProof="0" dirty="0">
                        <a:latin typeface="Arial"/>
                      </a:endParaRPr>
                    </a:p>
                    <a:p>
                      <a:pPr lvl="0">
                        <a:buNone/>
                      </a:pPr>
                      <a:r>
                        <a:rPr lang="en-US" sz="1800" b="0" i="0" u="none" strike="noStrike" noProof="0" dirty="0">
                          <a:latin typeface="Arial"/>
                        </a:rPr>
                        <a:t>Schools will be able to claim this funding at the end of the 2024/25 academic year </a:t>
                      </a:r>
                      <a:endParaRPr lang="en-US"/>
                    </a:p>
                  </a:txBody>
                  <a:tcPr/>
                </a:tc>
                <a:extLst>
                  <a:ext uri="{0D108BD9-81ED-4DB2-BD59-A6C34878D82A}">
                    <a16:rowId xmlns:a16="http://schemas.microsoft.com/office/drawing/2014/main" val="510711925"/>
                  </a:ext>
                </a:extLst>
              </a:tr>
            </a:tbl>
          </a:graphicData>
        </a:graphic>
      </p:graphicFrame>
    </p:spTree>
    <p:extLst>
      <p:ext uri="{BB962C8B-B14F-4D97-AF65-F5344CB8AC3E}">
        <p14:creationId xmlns:p14="http://schemas.microsoft.com/office/powerpoint/2010/main" val="25324394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8716E-D1DD-41C9-9988-558EEF763F4A}"/>
              </a:ext>
            </a:extLst>
          </p:cNvPr>
          <p:cNvSpPr>
            <a:spLocks noGrp="1"/>
          </p:cNvSpPr>
          <p:nvPr>
            <p:ph type="title"/>
          </p:nvPr>
        </p:nvSpPr>
        <p:spPr/>
        <p:txBody>
          <a:bodyPr/>
          <a:lstStyle/>
          <a:p>
            <a:r>
              <a:rPr lang="en-GB" dirty="0"/>
              <a:t>Discuss</a:t>
            </a:r>
          </a:p>
        </p:txBody>
      </p:sp>
      <p:sp>
        <p:nvSpPr>
          <p:cNvPr id="5" name="Text Placeholder 4">
            <a:extLst>
              <a:ext uri="{FF2B5EF4-FFF2-40B4-BE49-F238E27FC236}">
                <a16:creationId xmlns:a16="http://schemas.microsoft.com/office/drawing/2014/main" id="{53EEE645-F1C8-4A3B-B6DC-5B2E42B34CC9}"/>
              </a:ext>
            </a:extLst>
          </p:cNvPr>
          <p:cNvSpPr>
            <a:spLocks noGrp="1"/>
          </p:cNvSpPr>
          <p:nvPr>
            <p:ph type="body" sz="quarter" idx="20"/>
          </p:nvPr>
        </p:nvSpPr>
        <p:spPr/>
        <p:txBody>
          <a:bodyPr/>
          <a:lstStyle/>
          <a:p>
            <a:r>
              <a:rPr lang="en-GB" dirty="0"/>
              <a:t>What do you do</a:t>
            </a:r>
          </a:p>
        </p:txBody>
      </p:sp>
      <p:sp>
        <p:nvSpPr>
          <p:cNvPr id="3" name="Slide Number Placeholder 2">
            <a:extLst>
              <a:ext uri="{FF2B5EF4-FFF2-40B4-BE49-F238E27FC236}">
                <a16:creationId xmlns:a16="http://schemas.microsoft.com/office/drawing/2014/main" id="{1FF7D6AA-B84E-4614-A414-1AD28C8888B8}"/>
              </a:ext>
            </a:extLst>
          </p:cNvPr>
          <p:cNvSpPr>
            <a:spLocks noGrp="1"/>
          </p:cNvSpPr>
          <p:nvPr>
            <p:ph type="sldNum" sz="quarter" idx="4"/>
          </p:nvPr>
        </p:nvSpPr>
        <p:spPr/>
        <p:txBody>
          <a:bodyPr/>
          <a:lstStyle/>
          <a:p>
            <a:fld id="{05306F20-FBA2-4746-AE9F-DFBA4FFD6FE5}" type="slidenum">
              <a:rPr lang="en-US" smtClean="0"/>
              <a:t>40</a:t>
            </a:fld>
            <a:endParaRPr lang="en-US" dirty="0"/>
          </a:p>
        </p:txBody>
      </p:sp>
    </p:spTree>
    <p:extLst>
      <p:ext uri="{BB962C8B-B14F-4D97-AF65-F5344CB8AC3E}">
        <p14:creationId xmlns:p14="http://schemas.microsoft.com/office/powerpoint/2010/main" val="1379455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74010" y="474009"/>
            <a:ext cx="8212790" cy="511384"/>
          </a:xfrm>
        </p:spPr>
        <p:txBody>
          <a:bodyPr>
            <a:normAutofit fontScale="90000"/>
          </a:bodyPr>
          <a:lstStyle/>
          <a:p>
            <a:r>
              <a:rPr lang="en-GB" dirty="0"/>
              <a:t>School Experience website - Dan </a:t>
            </a:r>
          </a:p>
        </p:txBody>
      </p:sp>
      <p:sp>
        <p:nvSpPr>
          <p:cNvPr id="8" name="Text Placeholder 3">
            <a:extLst>
              <a:ext uri="{FF2B5EF4-FFF2-40B4-BE49-F238E27FC236}">
                <a16:creationId xmlns:a16="http://schemas.microsoft.com/office/drawing/2014/main" id="{045C2685-C3B0-4E01-A9B3-A3108C8774C5}"/>
              </a:ext>
            </a:extLst>
          </p:cNvPr>
          <p:cNvSpPr txBox="1">
            <a:spLocks/>
          </p:cNvSpPr>
          <p:nvPr/>
        </p:nvSpPr>
        <p:spPr>
          <a:xfrm>
            <a:off x="332961" y="2312452"/>
            <a:ext cx="8478078" cy="1364057"/>
          </a:xfrm>
          <a:prstGeom prst="rect">
            <a:avLst/>
          </a:prstGeom>
        </p:spPr>
        <p:txBody>
          <a:bodyPr/>
          <a:lstStyle>
            <a:lvl1pPr marL="457189" indent="-457189" algn="l" defTabSz="609585" rtl="0" eaLnBrk="1" latinLnBrk="0" hangingPunct="1">
              <a:spcBef>
                <a:spcPct val="20000"/>
              </a:spcBef>
              <a:buFont typeface="Arial"/>
              <a:buChar char="•"/>
              <a:defRPr sz="4267" kern="1200">
                <a:solidFill>
                  <a:schemeClr val="tx1"/>
                </a:solidFill>
                <a:latin typeface="Georgia"/>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Georgia"/>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Georgia"/>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Georgia"/>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Georgia"/>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endParaRPr lang="en-GB" sz="2100" dirty="0">
              <a:latin typeface="+mn-lt"/>
            </a:endParaRPr>
          </a:p>
        </p:txBody>
      </p:sp>
      <p:sp>
        <p:nvSpPr>
          <p:cNvPr id="9" name="TextBox 8">
            <a:extLst>
              <a:ext uri="{FF2B5EF4-FFF2-40B4-BE49-F238E27FC236}">
                <a16:creationId xmlns:a16="http://schemas.microsoft.com/office/drawing/2014/main" id="{6297FE02-8748-46BD-BCB4-E861ABEE35DE}"/>
              </a:ext>
            </a:extLst>
          </p:cNvPr>
          <p:cNvSpPr txBox="1"/>
          <p:nvPr/>
        </p:nvSpPr>
        <p:spPr>
          <a:xfrm>
            <a:off x="1532964" y="1996888"/>
            <a:ext cx="6716806" cy="1754326"/>
          </a:xfrm>
          <a:prstGeom prst="rect">
            <a:avLst/>
          </a:prstGeom>
          <a:solidFill>
            <a:schemeClr val="bg1"/>
          </a:solidFill>
        </p:spPr>
        <p:txBody>
          <a:bodyPr wrap="square">
            <a:spAutoFit/>
          </a:bodyPr>
          <a:lstStyle/>
          <a:p>
            <a:r>
              <a:rPr lang="en-GB" sz="2700" dirty="0">
                <a:hlinkClick r:id="rId2"/>
              </a:rPr>
              <a:t>https://pgce-school-experience.le.ac.uk/</a:t>
            </a:r>
            <a:endParaRPr lang="en-GB" sz="2700" dirty="0"/>
          </a:p>
          <a:p>
            <a:endParaRPr lang="en-GB" sz="2700" dirty="0"/>
          </a:p>
          <a:p>
            <a:endParaRPr lang="en-GB" sz="2700" dirty="0"/>
          </a:p>
          <a:p>
            <a:endParaRPr lang="en-GB" sz="2700" dirty="0"/>
          </a:p>
        </p:txBody>
      </p:sp>
      <p:sp>
        <p:nvSpPr>
          <p:cNvPr id="3" name="TextBox 2">
            <a:extLst>
              <a:ext uri="{FF2B5EF4-FFF2-40B4-BE49-F238E27FC236}">
                <a16:creationId xmlns:a16="http://schemas.microsoft.com/office/drawing/2014/main" id="{46175496-2909-4DD2-B3FE-CB1D20839E44}"/>
              </a:ext>
            </a:extLst>
          </p:cNvPr>
          <p:cNvSpPr txBox="1"/>
          <p:nvPr/>
        </p:nvSpPr>
        <p:spPr>
          <a:xfrm>
            <a:off x="332962" y="1220321"/>
            <a:ext cx="1200003" cy="791374"/>
          </a:xfrm>
          <a:prstGeom prst="rect">
            <a:avLst/>
          </a:prstGeom>
          <a:ln/>
        </p:spPr>
        <p:style>
          <a:lnRef idx="2">
            <a:schemeClr val="accent1"/>
          </a:lnRef>
          <a:fillRef idx="1">
            <a:schemeClr val="lt1"/>
          </a:fillRef>
          <a:effectRef idx="0">
            <a:schemeClr val="accent1"/>
          </a:effectRef>
          <a:fontRef idx="minor">
            <a:schemeClr val="dk1"/>
          </a:fontRef>
        </p:style>
        <p:txBody>
          <a:bodyPr wrap="square" lIns="162000" tIns="140400" rIns="162000" bIns="140400" rtlCol="0">
            <a:spAutoFit/>
          </a:bodyPr>
          <a:lstStyle/>
          <a:p>
            <a:r>
              <a:rPr lang="en-GB" sz="3300" b="1" dirty="0">
                <a:solidFill>
                  <a:schemeClr val="accent1"/>
                </a:solidFill>
                <a:latin typeface="Arial"/>
                <a:cs typeface="Arial"/>
              </a:rPr>
              <a:t>new</a:t>
            </a:r>
          </a:p>
        </p:txBody>
      </p:sp>
    </p:spTree>
    <p:extLst>
      <p:ext uri="{BB962C8B-B14F-4D97-AF65-F5344CB8AC3E}">
        <p14:creationId xmlns:p14="http://schemas.microsoft.com/office/powerpoint/2010/main" val="257473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1CEDF-A445-497E-9669-60CD590CBA92}"/>
              </a:ext>
            </a:extLst>
          </p:cNvPr>
          <p:cNvPicPr>
            <a:picLocks noChangeAspect="1"/>
          </p:cNvPicPr>
          <p:nvPr/>
        </p:nvPicPr>
        <p:blipFill>
          <a:blip r:embed="rId2"/>
          <a:stretch>
            <a:fillRect/>
          </a:stretch>
        </p:blipFill>
        <p:spPr>
          <a:xfrm>
            <a:off x="339328" y="317897"/>
            <a:ext cx="8465344" cy="4507706"/>
          </a:xfrm>
          <a:prstGeom prst="rect">
            <a:avLst/>
          </a:prstGeom>
        </p:spPr>
      </p:pic>
    </p:spTree>
    <p:extLst>
      <p:ext uri="{BB962C8B-B14F-4D97-AF65-F5344CB8AC3E}">
        <p14:creationId xmlns:p14="http://schemas.microsoft.com/office/powerpoint/2010/main" val="242859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C5398A-194B-40F8-B14E-DEAA2C23FBBE}"/>
              </a:ext>
            </a:extLst>
          </p:cNvPr>
          <p:cNvPicPr>
            <a:picLocks noChangeAspect="1"/>
          </p:cNvPicPr>
          <p:nvPr/>
        </p:nvPicPr>
        <p:blipFill>
          <a:blip r:embed="rId2"/>
          <a:stretch>
            <a:fillRect/>
          </a:stretch>
        </p:blipFill>
        <p:spPr>
          <a:xfrm>
            <a:off x="157163" y="635794"/>
            <a:ext cx="8829675" cy="3871913"/>
          </a:xfrm>
          <a:prstGeom prst="rect">
            <a:avLst/>
          </a:prstGeom>
        </p:spPr>
      </p:pic>
    </p:spTree>
    <p:extLst>
      <p:ext uri="{BB962C8B-B14F-4D97-AF65-F5344CB8AC3E}">
        <p14:creationId xmlns:p14="http://schemas.microsoft.com/office/powerpoint/2010/main" val="143992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D3A244-A08C-4BA2-9584-98E57B8F6B10}"/>
              </a:ext>
            </a:extLst>
          </p:cNvPr>
          <p:cNvSpPr>
            <a:spLocks noGrp="1"/>
          </p:cNvSpPr>
          <p:nvPr>
            <p:ph type="title"/>
          </p:nvPr>
        </p:nvSpPr>
        <p:spPr/>
        <p:txBody>
          <a:bodyPr/>
          <a:lstStyle/>
          <a:p>
            <a:r>
              <a:rPr lang="en-GB" dirty="0"/>
              <a:t>Placements and Process - Dan</a:t>
            </a:r>
          </a:p>
        </p:txBody>
      </p:sp>
      <p:sp>
        <p:nvSpPr>
          <p:cNvPr id="4" name="Text Placeholder 3">
            <a:extLst>
              <a:ext uri="{FF2B5EF4-FFF2-40B4-BE49-F238E27FC236}">
                <a16:creationId xmlns:a16="http://schemas.microsoft.com/office/drawing/2014/main" id="{E0EEDAF5-4374-42CA-A7FA-ADD36C19AB32}"/>
              </a:ext>
            </a:extLst>
          </p:cNvPr>
          <p:cNvSpPr>
            <a:spLocks noGrp="1"/>
          </p:cNvSpPr>
          <p:nvPr>
            <p:ph type="body" sz="quarter" idx="20"/>
          </p:nvPr>
        </p:nvSpPr>
        <p:spPr/>
        <p:txBody>
          <a:bodyPr/>
          <a:lstStyle/>
          <a:p>
            <a:r>
              <a:rPr lang="en-GB" dirty="0"/>
              <a:t>Outline of our system/Process </a:t>
            </a:r>
          </a:p>
          <a:p>
            <a:endParaRPr lang="en-GB" dirty="0"/>
          </a:p>
          <a:p>
            <a:pPr marL="0" indent="0">
              <a:buNone/>
            </a:pPr>
            <a:r>
              <a:rPr lang="en-GB" b="1" dirty="0"/>
              <a:t>Discussion</a:t>
            </a:r>
          </a:p>
          <a:p>
            <a:r>
              <a:rPr lang="en-GB" dirty="0"/>
              <a:t>What would help them as ITT co-ordinators? </a:t>
            </a:r>
          </a:p>
          <a:p>
            <a:r>
              <a:rPr lang="en-GB" dirty="0"/>
              <a:t>How can we improve the process? </a:t>
            </a:r>
          </a:p>
          <a:p>
            <a:r>
              <a:rPr lang="en-GB" dirty="0"/>
              <a:t>Challenges, support, timing? </a:t>
            </a:r>
          </a:p>
        </p:txBody>
      </p:sp>
      <p:sp>
        <p:nvSpPr>
          <p:cNvPr id="2" name="Slide Number Placeholder 1">
            <a:extLst>
              <a:ext uri="{FF2B5EF4-FFF2-40B4-BE49-F238E27FC236}">
                <a16:creationId xmlns:a16="http://schemas.microsoft.com/office/drawing/2014/main" id="{AAA0FCD3-BBD7-4789-BF75-8B3B7DEE9680}"/>
              </a:ext>
            </a:extLst>
          </p:cNvPr>
          <p:cNvSpPr>
            <a:spLocks noGrp="1"/>
          </p:cNvSpPr>
          <p:nvPr>
            <p:ph type="sldNum" sz="quarter" idx="4"/>
          </p:nvPr>
        </p:nvSpPr>
        <p:spPr/>
        <p:txBody>
          <a:bodyPr/>
          <a:lstStyle/>
          <a:p>
            <a:fld id="{160DBB9F-39EF-4C9D-B111-68BC4C855755}" type="slidenum">
              <a:rPr lang="en-GB" smtClean="0"/>
              <a:t>8</a:t>
            </a:fld>
            <a:endParaRPr lang="en-GB"/>
          </a:p>
        </p:txBody>
      </p:sp>
    </p:spTree>
    <p:extLst>
      <p:ext uri="{BB962C8B-B14F-4D97-AF65-F5344CB8AC3E}">
        <p14:creationId xmlns:p14="http://schemas.microsoft.com/office/powerpoint/2010/main" val="2254055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D995C-E6E0-4439-9DF2-1996F55E94FC}"/>
              </a:ext>
            </a:extLst>
          </p:cNvPr>
          <p:cNvSpPr>
            <a:spLocks noGrp="1"/>
          </p:cNvSpPr>
          <p:nvPr>
            <p:ph type="title"/>
          </p:nvPr>
        </p:nvSpPr>
        <p:spPr/>
        <p:txBody>
          <a:bodyPr/>
          <a:lstStyle/>
          <a:p>
            <a:r>
              <a:rPr lang="en-GB" dirty="0"/>
              <a:t>Climate Change</a:t>
            </a:r>
          </a:p>
        </p:txBody>
      </p:sp>
      <p:sp>
        <p:nvSpPr>
          <p:cNvPr id="3" name="Slide Number Placeholder 2">
            <a:extLst>
              <a:ext uri="{FF2B5EF4-FFF2-40B4-BE49-F238E27FC236}">
                <a16:creationId xmlns:a16="http://schemas.microsoft.com/office/drawing/2014/main" id="{56333A45-4BE2-4542-AC7C-FE69F9DA9CEE}"/>
              </a:ext>
            </a:extLst>
          </p:cNvPr>
          <p:cNvSpPr>
            <a:spLocks noGrp="1"/>
          </p:cNvSpPr>
          <p:nvPr>
            <p:ph type="sldNum" sz="quarter" idx="4"/>
          </p:nvPr>
        </p:nvSpPr>
        <p:spPr/>
        <p:txBody>
          <a:bodyPr/>
          <a:lstStyle/>
          <a:p>
            <a:fld id="{05306F20-FBA2-4746-AE9F-DFBA4FFD6FE5}" type="slidenum">
              <a:rPr lang="en-US" smtClean="0"/>
              <a:t>9</a:t>
            </a:fld>
            <a:endParaRPr lang="en-US" dirty="0"/>
          </a:p>
        </p:txBody>
      </p:sp>
    </p:spTree>
    <p:extLst>
      <p:ext uri="{BB962C8B-B14F-4D97-AF65-F5344CB8AC3E}">
        <p14:creationId xmlns:p14="http://schemas.microsoft.com/office/powerpoint/2010/main" val="1959681309"/>
      </p:ext>
    </p:extLst>
  </p:cSld>
  <p:clrMapOvr>
    <a:masterClrMapping/>
  </p:clrMapOvr>
</p:sld>
</file>

<file path=ppt/theme/theme1.xml><?xml version="1.0" encoding="utf-8"?>
<a:theme xmlns:a="http://schemas.openxmlformats.org/drawingml/2006/main" name="UoL Powerpoint Guidelines Accessibility Design">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extLst>
    <a:ext uri="{05A4C25C-085E-4340-85A3-A5531E510DB2}">
      <thm15:themeFamily xmlns:thm15="http://schemas.microsoft.com/office/thememl/2012/main" name="UoL Powerpoint LAYOUTS" id="{3B7553DB-F1C3-4952-B6B0-594E501AB386}" vid="{27B429C6-5D45-4CD4-8F6A-4698364B19CE}"/>
    </a:ext>
  </a:extLst>
</a:theme>
</file>

<file path=ppt/theme/theme2.xml><?xml version="1.0" encoding="utf-8"?>
<a:theme xmlns:a="http://schemas.openxmlformats.org/drawingml/2006/main" name="1_Office Theme">
  <a:themeElements>
    <a:clrScheme name="UoL CofC Colour Palette">
      <a:dk1>
        <a:srgbClr val="3C3C3C"/>
      </a:dk1>
      <a:lt1>
        <a:srgbClr val="E6E6E6"/>
      </a:lt1>
      <a:dk2>
        <a:srgbClr val="3C3C3C"/>
      </a:dk2>
      <a:lt2>
        <a:srgbClr val="E6E6E6"/>
      </a:lt2>
      <a:accent1>
        <a:srgbClr val="E4042C"/>
      </a:accent1>
      <a:accent2>
        <a:srgbClr val="E37606"/>
      </a:accent2>
      <a:accent3>
        <a:srgbClr val="07A75A"/>
      </a:accent3>
      <a:accent4>
        <a:srgbClr val="0096D2"/>
      </a:accent4>
      <a:accent5>
        <a:srgbClr val="5A4BC2"/>
      </a:accent5>
      <a:accent6>
        <a:srgbClr val="141E46"/>
      </a:accent6>
      <a:hlink>
        <a:srgbClr val="0096D2"/>
      </a:hlink>
      <a:folHlink>
        <a:srgbClr val="0096D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bg1"/>
        </a:solidFill>
      </a:spPr>
      <a:bodyPr wrap="square" lIns="216000" tIns="187200" rIns="216000" bIns="187200" rtlCol="0">
        <a:spAutoFit/>
      </a:bodyPr>
      <a:lstStyle>
        <a:defPPr>
          <a:defRPr sz="4400" b="1" i="0" dirty="0" smtClean="0">
            <a:solidFill>
              <a:schemeClr val="accent1"/>
            </a:solidFill>
            <a:latin typeface="Arial"/>
            <a:cs typeface="Arial"/>
          </a:defRPr>
        </a:defPPr>
      </a:lstStyle>
    </a:txDef>
  </a:objectDefaults>
  <a:extraClrSchemeLst/>
  <a:extLst>
    <a:ext uri="{05A4C25C-085E-4340-85A3-A5531E510DB2}">
      <thm15:themeFamily xmlns:thm15="http://schemas.microsoft.com/office/thememl/2012/main" name="UoL Powerpoint LAYOUTS" id="{3B7553DB-F1C3-4952-B6B0-594E501AB386}" vid="{687619D6-63FE-4E28-B98C-808AC1601CD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acc9de3-a347-4ad6-a17d-7029c2f664e2">
      <Terms xmlns="http://schemas.microsoft.com/office/infopath/2007/PartnerControls"/>
    </lcf76f155ced4ddcb4097134ff3c332f>
    <TaxCatchAll xmlns="9a68edee-ab78-4b9f-b2c1-22bece8cb4b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8CC88FCE1F57F499F677ADDAFA942D0" ma:contentTypeVersion="12" ma:contentTypeDescription="Create a new document." ma:contentTypeScope="" ma:versionID="945606b501b587373d73fb073ffb0b3e">
  <xsd:schema xmlns:xsd="http://www.w3.org/2001/XMLSchema" xmlns:xs="http://www.w3.org/2001/XMLSchema" xmlns:p="http://schemas.microsoft.com/office/2006/metadata/properties" xmlns:ns2="bacc9de3-a347-4ad6-a17d-7029c2f664e2" xmlns:ns3="9a68edee-ab78-4b9f-b2c1-22bece8cb4bf" targetNamespace="http://schemas.microsoft.com/office/2006/metadata/properties" ma:root="true" ma:fieldsID="eb1d990a20caa69094dd1f7b06dd4ca0" ns2:_="" ns3:_="">
    <xsd:import namespace="bacc9de3-a347-4ad6-a17d-7029c2f664e2"/>
    <xsd:import namespace="9a68edee-ab78-4b9f-b2c1-22bece8cb4b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cc9de3-a347-4ad6-a17d-7029c2f664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d023d89-6bf8-49d2-a6ae-99c0c7930fb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a68edee-ab78-4b9f-b2c1-22bece8cb4b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d52394c-4b0c-488e-9030-3f1f4d7b6367}" ma:internalName="TaxCatchAll" ma:showField="CatchAllData" ma:web="9a68edee-ab78-4b9f-b2c1-22bece8cb4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7DB7BC-00F6-4362-B2F4-E373A8C282B1}">
  <ds:schemaRefs>
    <ds:schemaRef ds:uri="http://schemas.microsoft.com/office/infopath/2007/PartnerControls"/>
    <ds:schemaRef ds:uri="e7a5fc8e-e677-41ca-8019-df913e37547c"/>
    <ds:schemaRef ds:uri="http://purl.org/dc/elements/1.1/"/>
    <ds:schemaRef ds:uri="http://schemas.microsoft.com/office/2006/documentManagement/types"/>
    <ds:schemaRef ds:uri="67a03111-f570-43e0-9b48-49049b7e86ee"/>
    <ds:schemaRef ds:uri="http://purl.org/dc/terms/"/>
    <ds:schemaRef ds:uri="http://schemas.openxmlformats.org/package/2006/metadata/core-properties"/>
    <ds:schemaRef ds:uri="http://purl.org/dc/dcmitype/"/>
    <ds:schemaRef ds:uri="http://schemas.microsoft.com/office/2006/metadata/properties"/>
    <ds:schemaRef ds:uri="http://www.w3.org/XML/1998/namespace"/>
    <ds:schemaRef ds:uri="bacc9de3-a347-4ad6-a17d-7029c2f664e2"/>
    <ds:schemaRef ds:uri="9a68edee-ab78-4b9f-b2c1-22bece8cb4bf"/>
  </ds:schemaRefs>
</ds:datastoreItem>
</file>

<file path=customXml/itemProps2.xml><?xml version="1.0" encoding="utf-8"?>
<ds:datastoreItem xmlns:ds="http://schemas.openxmlformats.org/officeDocument/2006/customXml" ds:itemID="{81E754DB-EBAB-4001-8E22-DDFCF3B834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cc9de3-a347-4ad6-a17d-7029c2f664e2"/>
    <ds:schemaRef ds:uri="9a68edee-ab78-4b9f-b2c1-22bece8cb4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275FD7-0078-48F6-8817-4847156F5F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UoL Powerpoint LAYOUTS</Template>
  <TotalTime>432</TotalTime>
  <Words>1403</Words>
  <Application>Microsoft Office PowerPoint</Application>
  <PresentationFormat>On-screen Show (16:9)</PresentationFormat>
  <Paragraphs>211</Paragraphs>
  <Slides>40</Slides>
  <Notes>4</Notes>
  <HiddenSlides>0</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UoL Powerpoint Guidelines Accessibility Design</vt:lpstr>
      <vt:lpstr>1_Office Theme</vt:lpstr>
      <vt:lpstr>Office Theme</vt:lpstr>
      <vt:lpstr>ITE Coordinator Conference</vt:lpstr>
      <vt:lpstr>Agenda</vt:lpstr>
      <vt:lpstr>Recruitment 2024-25</vt:lpstr>
      <vt:lpstr>Updates - Jenny</vt:lpstr>
      <vt:lpstr>School Experience website - Dan </vt:lpstr>
      <vt:lpstr>PowerPoint Presentation</vt:lpstr>
      <vt:lpstr>PowerPoint Presentation</vt:lpstr>
      <vt:lpstr>Placements and Process - Dan</vt:lpstr>
      <vt:lpstr>Climate Change</vt:lpstr>
      <vt:lpstr>Climate and Sustainability Education (CaSE)  Sheila Dennis and Adrian Warhurst</vt:lpstr>
      <vt:lpstr>PowerPoint Presentation</vt:lpstr>
      <vt:lpstr>PowerPoint Presentation</vt:lpstr>
      <vt:lpstr>PowerPoint Presentation</vt:lpstr>
      <vt:lpstr>Our approach to CaSE</vt:lpstr>
      <vt:lpstr>PowerPoint Presentation</vt:lpstr>
      <vt:lpstr>PowerPoint Presentation</vt:lpstr>
      <vt:lpstr>PowerPoint Presentation</vt:lpstr>
      <vt:lpstr>Discussion points</vt:lpstr>
      <vt:lpstr>Changes to admin</vt:lpstr>
      <vt:lpstr>Tightened up the links between documents</vt:lpstr>
      <vt:lpstr>PowerPoint Presentation</vt:lpstr>
      <vt:lpstr>PowerPoint Presentation</vt:lpstr>
      <vt:lpstr>What does this mean for you?</vt:lpstr>
      <vt:lpstr>No more Eportfolios</vt:lpstr>
      <vt:lpstr>Mentor Training </vt:lpstr>
      <vt:lpstr>Structure</vt:lpstr>
      <vt:lpstr>Drip fed training as part of weekly meeting </vt:lpstr>
      <vt:lpstr>ITP curriculum: professional noticing </vt:lpstr>
      <vt:lpstr>PowerPoint Presentation</vt:lpstr>
      <vt:lpstr>PowerPoint Presentation</vt:lpstr>
      <vt:lpstr>PowerPoint Presentation</vt:lpstr>
      <vt:lpstr>ITP 2: Understanding the school as a community </vt:lpstr>
      <vt:lpstr>ITP 2 – 8th October </vt:lpstr>
      <vt:lpstr>ITP5: Sequencing </vt:lpstr>
      <vt:lpstr>Key dates for you</vt:lpstr>
      <vt:lpstr>Rationale</vt:lpstr>
      <vt:lpstr>Activities</vt:lpstr>
      <vt:lpstr>Induction </vt:lpstr>
      <vt:lpstr>Discuss</vt:lpstr>
      <vt:lpstr>Discuss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ITE Coordinator Conference</dc:title>
  <dc:creator>Halford, Jake (Dr.)</dc:creator>
  <cp:lastModifiedBy>Halford, Jake (Dr.)</cp:lastModifiedBy>
  <cp:revision>42</cp:revision>
  <cp:lastPrinted>2020-07-06T08:56:06Z</cp:lastPrinted>
  <dcterms:created xsi:type="dcterms:W3CDTF">2024-09-18T14:57:56Z</dcterms:created>
  <dcterms:modified xsi:type="dcterms:W3CDTF">2024-09-19T16:03:29Z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0x010100A8CC88FCE1F57F499F677ADDAFA942D0</vt:lpwstr>
  </property>
  <property fmtid="{D5CDD505-2E9C-101B-9397-08002B2CF9AE}" pid="3" name="MediaServiceImageTags">
    <vt:lpwstr/>
  </property>
</Properties>
</file>