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0" r:id="rId5"/>
  </p:sldMasterIdLst>
  <p:notesMasterIdLst>
    <p:notesMasterId r:id="rId27"/>
  </p:notesMasterIdLst>
  <p:sldIdLst>
    <p:sldId id="256" r:id="rId6"/>
    <p:sldId id="284" r:id="rId7"/>
    <p:sldId id="285" r:id="rId8"/>
    <p:sldId id="292" r:id="rId9"/>
    <p:sldId id="264" r:id="rId10"/>
    <p:sldId id="269" r:id="rId11"/>
    <p:sldId id="290" r:id="rId12"/>
    <p:sldId id="265" r:id="rId13"/>
    <p:sldId id="289" r:id="rId14"/>
    <p:sldId id="260" r:id="rId15"/>
    <p:sldId id="261" r:id="rId16"/>
    <p:sldId id="262" r:id="rId17"/>
    <p:sldId id="266" r:id="rId18"/>
    <p:sldId id="268" r:id="rId19"/>
    <p:sldId id="293" r:id="rId20"/>
    <p:sldId id="298" r:id="rId21"/>
    <p:sldId id="299" r:id="rId22"/>
    <p:sldId id="294" r:id="rId23"/>
    <p:sldId id="295" r:id="rId24"/>
    <p:sldId id="297" r:id="rId25"/>
    <p:sldId id="296"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
          <p15:clr>
            <a:srgbClr val="A4A3A4"/>
          </p15:clr>
        </p15:guide>
        <p15:guide id="2" pos="2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6511" autoAdjust="0"/>
  </p:normalViewPr>
  <p:slideViewPr>
    <p:cSldViewPr snapToGrid="0" snapToObjects="1" showGuides="1">
      <p:cViewPr varScale="1">
        <p:scale>
          <a:sx n="90" d="100"/>
          <a:sy n="90" d="100"/>
        </p:scale>
        <p:origin x="624" y="60"/>
      </p:cViewPr>
      <p:guideLst>
        <p:guide orient="horz" pos="1583"/>
        <p:guide pos="275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01" d="100"/>
          <a:sy n="101" d="100"/>
        </p:scale>
        <p:origin x="-250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B28C5-2F3D-468F-9BA7-EA4C605F5685}"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GB"/>
        </a:p>
      </dgm:t>
    </dgm:pt>
    <dgm:pt modelId="{463B1BD4-2607-47D6-80FF-6CB865DF684F}">
      <dgm:prSet phldrT="[Text]" custT="1"/>
      <dgm:spPr/>
      <dgm:t>
        <a:bodyPr/>
        <a:lstStyle/>
        <a:p>
          <a:r>
            <a:rPr lang="en-GB" sz="1600" b="1" dirty="0"/>
            <a:t>Introduction to Mentoring</a:t>
          </a:r>
        </a:p>
      </dgm:t>
    </dgm:pt>
    <dgm:pt modelId="{30E0FEA3-4841-4421-B4C9-D5F01436D8C9}" type="parTrans" cxnId="{F183FC81-100F-4B20-8DED-8CC2FE9CE13C}">
      <dgm:prSet/>
      <dgm:spPr/>
      <dgm:t>
        <a:bodyPr/>
        <a:lstStyle/>
        <a:p>
          <a:endParaRPr lang="en-GB" sz="2400" b="1">
            <a:solidFill>
              <a:schemeClr val="tx1">
                <a:lumMod val="95000"/>
                <a:lumOff val="5000"/>
              </a:schemeClr>
            </a:solidFill>
          </a:endParaRPr>
        </a:p>
      </dgm:t>
    </dgm:pt>
    <dgm:pt modelId="{6B76884A-CC11-434A-BAE4-FE2369050D44}" type="sibTrans" cxnId="{F183FC81-100F-4B20-8DED-8CC2FE9CE13C}">
      <dgm:prSet/>
      <dgm:spPr/>
      <dgm:t>
        <a:bodyPr/>
        <a:lstStyle/>
        <a:p>
          <a:endParaRPr lang="en-GB" sz="2400" b="1">
            <a:solidFill>
              <a:schemeClr val="tx1">
                <a:lumMod val="95000"/>
                <a:lumOff val="5000"/>
              </a:schemeClr>
            </a:solidFill>
          </a:endParaRPr>
        </a:p>
      </dgm:t>
    </dgm:pt>
    <dgm:pt modelId="{01E41521-C66F-4C2C-9FD3-A196498927AD}">
      <dgm:prSet phldrT="[Text]" custT="1"/>
      <dgm:spPr/>
      <dgm:t>
        <a:bodyPr/>
        <a:lstStyle/>
        <a:p>
          <a:r>
            <a:rPr lang="en-GB" sz="1600" b="1" dirty="0"/>
            <a:t>Phase Meetings</a:t>
          </a:r>
        </a:p>
      </dgm:t>
    </dgm:pt>
    <dgm:pt modelId="{823080FA-3BC4-4124-9E6E-627C9F30FF44}" type="parTrans" cxnId="{F25252AB-4021-468D-80B5-3BBF609CA8AC}">
      <dgm:prSet/>
      <dgm:spPr/>
      <dgm:t>
        <a:bodyPr/>
        <a:lstStyle/>
        <a:p>
          <a:endParaRPr lang="en-GB" sz="2400" b="1">
            <a:solidFill>
              <a:schemeClr val="tx1">
                <a:lumMod val="95000"/>
                <a:lumOff val="5000"/>
              </a:schemeClr>
            </a:solidFill>
          </a:endParaRPr>
        </a:p>
      </dgm:t>
    </dgm:pt>
    <dgm:pt modelId="{D1981C66-7705-4BD5-8167-D2D2A7E45FE1}" type="sibTrans" cxnId="{F25252AB-4021-468D-80B5-3BBF609CA8AC}">
      <dgm:prSet/>
      <dgm:spPr/>
      <dgm:t>
        <a:bodyPr/>
        <a:lstStyle/>
        <a:p>
          <a:endParaRPr lang="en-GB" sz="2400" b="1">
            <a:solidFill>
              <a:schemeClr val="tx1">
                <a:lumMod val="95000"/>
                <a:lumOff val="5000"/>
              </a:schemeClr>
            </a:solidFill>
          </a:endParaRPr>
        </a:p>
      </dgm:t>
    </dgm:pt>
    <dgm:pt modelId="{5708E5FE-514E-4365-A490-AC5C9EFF299D}">
      <dgm:prSet phldrT="[Text]" custT="1"/>
      <dgm:spPr/>
      <dgm:t>
        <a:bodyPr/>
        <a:lstStyle/>
        <a:p>
          <a:r>
            <a:rPr lang="en-GB" sz="1600" b="1" dirty="0"/>
            <a:t>Overview of Programme</a:t>
          </a:r>
        </a:p>
      </dgm:t>
    </dgm:pt>
    <dgm:pt modelId="{A21C418D-DADF-4DE5-9743-429F20DA663B}" type="parTrans" cxnId="{BAEB8418-EAC6-4A51-989C-DEBFD4D7F0A3}">
      <dgm:prSet/>
      <dgm:spPr/>
      <dgm:t>
        <a:bodyPr/>
        <a:lstStyle/>
        <a:p>
          <a:endParaRPr lang="en-GB"/>
        </a:p>
      </dgm:t>
    </dgm:pt>
    <dgm:pt modelId="{A50EB3F7-CD48-478E-8550-510FC9375409}" type="sibTrans" cxnId="{BAEB8418-EAC6-4A51-989C-DEBFD4D7F0A3}">
      <dgm:prSet/>
      <dgm:spPr/>
      <dgm:t>
        <a:bodyPr/>
        <a:lstStyle/>
        <a:p>
          <a:endParaRPr lang="en-GB"/>
        </a:p>
      </dgm:t>
    </dgm:pt>
    <dgm:pt modelId="{3D86ED04-05AB-4B36-A112-B6A15572C4F3}">
      <dgm:prSet phldrT="[Text]" custT="1"/>
      <dgm:spPr/>
      <dgm:t>
        <a:bodyPr/>
        <a:lstStyle/>
        <a:p>
          <a:r>
            <a:rPr lang="en-GB" sz="1600" b="1" dirty="0"/>
            <a:t>University Visit</a:t>
          </a:r>
        </a:p>
      </dgm:t>
    </dgm:pt>
    <dgm:pt modelId="{7D39A640-3BED-461F-BAFC-6FAE8BE4615B}" type="parTrans" cxnId="{554CDFC5-132B-4006-B00C-B368D6D6B7C1}">
      <dgm:prSet/>
      <dgm:spPr/>
      <dgm:t>
        <a:bodyPr/>
        <a:lstStyle/>
        <a:p>
          <a:endParaRPr lang="en-GB"/>
        </a:p>
      </dgm:t>
    </dgm:pt>
    <dgm:pt modelId="{80781332-64A1-46A3-BA06-1B93B2FDC2EF}" type="sibTrans" cxnId="{554CDFC5-132B-4006-B00C-B368D6D6B7C1}">
      <dgm:prSet/>
      <dgm:spPr/>
      <dgm:t>
        <a:bodyPr/>
        <a:lstStyle/>
        <a:p>
          <a:endParaRPr lang="en-GB"/>
        </a:p>
      </dgm:t>
    </dgm:pt>
    <dgm:pt modelId="{76E40210-BBA5-41D8-9604-CDC6FCC49EBA}">
      <dgm:prSet phldrT="[Text]" custT="1"/>
      <dgm:spPr/>
      <dgm:t>
        <a:bodyPr/>
        <a:lstStyle/>
        <a:p>
          <a:r>
            <a:rPr lang="en-GB" sz="1600" b="1" dirty="0"/>
            <a:t>CARD and Weekly Focus</a:t>
          </a:r>
        </a:p>
      </dgm:t>
    </dgm:pt>
    <dgm:pt modelId="{1A39C1D6-6D1C-420E-A7C4-70B944AF2548}" type="parTrans" cxnId="{E70DF63F-CEF0-4971-A8C1-8A81F253C91D}">
      <dgm:prSet/>
      <dgm:spPr/>
      <dgm:t>
        <a:bodyPr/>
        <a:lstStyle/>
        <a:p>
          <a:endParaRPr lang="en-GB"/>
        </a:p>
      </dgm:t>
    </dgm:pt>
    <dgm:pt modelId="{43AC8E83-0B30-4CB4-AAF2-FA0BD8F99B77}" type="sibTrans" cxnId="{E70DF63F-CEF0-4971-A8C1-8A81F253C91D}">
      <dgm:prSet/>
      <dgm:spPr/>
      <dgm:t>
        <a:bodyPr/>
        <a:lstStyle/>
        <a:p>
          <a:endParaRPr lang="en-GB"/>
        </a:p>
      </dgm:t>
    </dgm:pt>
    <dgm:pt modelId="{48E9F2E0-9E9B-48E3-98D1-50FA85B9DA40}" type="pres">
      <dgm:prSet presAssocID="{F28B28C5-2F3D-468F-9BA7-EA4C605F5685}" presName="diagram" presStyleCnt="0">
        <dgm:presLayoutVars>
          <dgm:dir/>
          <dgm:resizeHandles val="exact"/>
        </dgm:presLayoutVars>
      </dgm:prSet>
      <dgm:spPr/>
    </dgm:pt>
    <dgm:pt modelId="{CBD6BB0A-50CB-4FD4-8E7A-72599E4770E0}" type="pres">
      <dgm:prSet presAssocID="{463B1BD4-2607-47D6-80FF-6CB865DF684F}" presName="node" presStyleLbl="node1" presStyleIdx="0" presStyleCnt="5">
        <dgm:presLayoutVars>
          <dgm:bulletEnabled val="1"/>
        </dgm:presLayoutVars>
      </dgm:prSet>
      <dgm:spPr/>
    </dgm:pt>
    <dgm:pt modelId="{205702E5-07CB-4B0D-8E93-91B71C79F106}" type="pres">
      <dgm:prSet presAssocID="{6B76884A-CC11-434A-BAE4-FE2369050D44}" presName="sibTrans" presStyleCnt="0"/>
      <dgm:spPr/>
    </dgm:pt>
    <dgm:pt modelId="{150C6A95-01FB-4F0B-88D2-2C63D878163E}" type="pres">
      <dgm:prSet presAssocID="{3D86ED04-05AB-4B36-A112-B6A15572C4F3}" presName="node" presStyleLbl="node1" presStyleIdx="1" presStyleCnt="5">
        <dgm:presLayoutVars>
          <dgm:bulletEnabled val="1"/>
        </dgm:presLayoutVars>
      </dgm:prSet>
      <dgm:spPr/>
    </dgm:pt>
    <dgm:pt modelId="{3DC16A6A-3EA0-4577-AC4A-291AB58C26FA}" type="pres">
      <dgm:prSet presAssocID="{80781332-64A1-46A3-BA06-1B93B2FDC2EF}" presName="sibTrans" presStyleCnt="0"/>
      <dgm:spPr/>
    </dgm:pt>
    <dgm:pt modelId="{7D522A20-16E9-44B3-9716-69E9D1049D9A}" type="pres">
      <dgm:prSet presAssocID="{5708E5FE-514E-4365-A490-AC5C9EFF299D}" presName="node" presStyleLbl="node1" presStyleIdx="2" presStyleCnt="5">
        <dgm:presLayoutVars>
          <dgm:bulletEnabled val="1"/>
        </dgm:presLayoutVars>
      </dgm:prSet>
      <dgm:spPr/>
    </dgm:pt>
    <dgm:pt modelId="{55CC7F96-82EF-4250-BE36-D538E9F09146}" type="pres">
      <dgm:prSet presAssocID="{A50EB3F7-CD48-478E-8550-510FC9375409}" presName="sibTrans" presStyleCnt="0"/>
      <dgm:spPr/>
    </dgm:pt>
    <dgm:pt modelId="{3AC0A6CC-4B8F-4DF3-8D7F-FEE055AFB59D}" type="pres">
      <dgm:prSet presAssocID="{01E41521-C66F-4C2C-9FD3-A196498927AD}" presName="node" presStyleLbl="node1" presStyleIdx="3" presStyleCnt="5">
        <dgm:presLayoutVars>
          <dgm:bulletEnabled val="1"/>
        </dgm:presLayoutVars>
      </dgm:prSet>
      <dgm:spPr/>
    </dgm:pt>
    <dgm:pt modelId="{728B1DF0-C230-4D49-8232-11FA26D448D1}" type="pres">
      <dgm:prSet presAssocID="{D1981C66-7705-4BD5-8167-D2D2A7E45FE1}" presName="sibTrans" presStyleCnt="0"/>
      <dgm:spPr/>
    </dgm:pt>
    <dgm:pt modelId="{CAAAC28B-6DE6-4117-B6A1-68C81335A711}" type="pres">
      <dgm:prSet presAssocID="{76E40210-BBA5-41D8-9604-CDC6FCC49EBA}" presName="node" presStyleLbl="node1" presStyleIdx="4" presStyleCnt="5">
        <dgm:presLayoutVars>
          <dgm:bulletEnabled val="1"/>
        </dgm:presLayoutVars>
      </dgm:prSet>
      <dgm:spPr/>
    </dgm:pt>
  </dgm:ptLst>
  <dgm:cxnLst>
    <dgm:cxn modelId="{13264E14-B100-48E2-BF5C-CE601549681C}" type="presOf" srcId="{76E40210-BBA5-41D8-9604-CDC6FCC49EBA}" destId="{CAAAC28B-6DE6-4117-B6A1-68C81335A711}" srcOrd="0" destOrd="0" presId="urn:microsoft.com/office/officeart/2005/8/layout/default"/>
    <dgm:cxn modelId="{BAEB8418-EAC6-4A51-989C-DEBFD4D7F0A3}" srcId="{F28B28C5-2F3D-468F-9BA7-EA4C605F5685}" destId="{5708E5FE-514E-4365-A490-AC5C9EFF299D}" srcOrd="2" destOrd="0" parTransId="{A21C418D-DADF-4DE5-9743-429F20DA663B}" sibTransId="{A50EB3F7-CD48-478E-8550-510FC9375409}"/>
    <dgm:cxn modelId="{E70DF63F-CEF0-4971-A8C1-8A81F253C91D}" srcId="{F28B28C5-2F3D-468F-9BA7-EA4C605F5685}" destId="{76E40210-BBA5-41D8-9604-CDC6FCC49EBA}" srcOrd="4" destOrd="0" parTransId="{1A39C1D6-6D1C-420E-A7C4-70B944AF2548}" sibTransId="{43AC8E83-0B30-4CB4-AAF2-FA0BD8F99B77}"/>
    <dgm:cxn modelId="{30929062-50E9-4FC6-BA92-ACCDA2E54F18}" type="presOf" srcId="{01E41521-C66F-4C2C-9FD3-A196498927AD}" destId="{3AC0A6CC-4B8F-4DF3-8D7F-FEE055AFB59D}" srcOrd="0" destOrd="0" presId="urn:microsoft.com/office/officeart/2005/8/layout/default"/>
    <dgm:cxn modelId="{5C97CC77-E139-4A2A-AFFB-90F3EF57A244}" type="presOf" srcId="{463B1BD4-2607-47D6-80FF-6CB865DF684F}" destId="{CBD6BB0A-50CB-4FD4-8E7A-72599E4770E0}" srcOrd="0" destOrd="0" presId="urn:microsoft.com/office/officeart/2005/8/layout/default"/>
    <dgm:cxn modelId="{F183FC81-100F-4B20-8DED-8CC2FE9CE13C}" srcId="{F28B28C5-2F3D-468F-9BA7-EA4C605F5685}" destId="{463B1BD4-2607-47D6-80FF-6CB865DF684F}" srcOrd="0" destOrd="0" parTransId="{30E0FEA3-4841-4421-B4C9-D5F01436D8C9}" sibTransId="{6B76884A-CC11-434A-BAE4-FE2369050D44}"/>
    <dgm:cxn modelId="{2CE98F96-0873-4F4A-8BB4-687DA40990AF}" type="presOf" srcId="{3D86ED04-05AB-4B36-A112-B6A15572C4F3}" destId="{150C6A95-01FB-4F0B-88D2-2C63D878163E}" srcOrd="0" destOrd="0" presId="urn:microsoft.com/office/officeart/2005/8/layout/default"/>
    <dgm:cxn modelId="{F25252AB-4021-468D-80B5-3BBF609CA8AC}" srcId="{F28B28C5-2F3D-468F-9BA7-EA4C605F5685}" destId="{01E41521-C66F-4C2C-9FD3-A196498927AD}" srcOrd="3" destOrd="0" parTransId="{823080FA-3BC4-4124-9E6E-627C9F30FF44}" sibTransId="{D1981C66-7705-4BD5-8167-D2D2A7E45FE1}"/>
    <dgm:cxn modelId="{883EB1B7-0023-4B4B-97ED-5775106753AC}" type="presOf" srcId="{5708E5FE-514E-4365-A490-AC5C9EFF299D}" destId="{7D522A20-16E9-44B3-9716-69E9D1049D9A}" srcOrd="0" destOrd="0" presId="urn:microsoft.com/office/officeart/2005/8/layout/default"/>
    <dgm:cxn modelId="{554CDFC5-132B-4006-B00C-B368D6D6B7C1}" srcId="{F28B28C5-2F3D-468F-9BA7-EA4C605F5685}" destId="{3D86ED04-05AB-4B36-A112-B6A15572C4F3}" srcOrd="1" destOrd="0" parTransId="{7D39A640-3BED-461F-BAFC-6FAE8BE4615B}" sibTransId="{80781332-64A1-46A3-BA06-1B93B2FDC2EF}"/>
    <dgm:cxn modelId="{2BA76DF2-66E5-4025-8878-7903EB9DDC53}" type="presOf" srcId="{F28B28C5-2F3D-468F-9BA7-EA4C605F5685}" destId="{48E9F2E0-9E9B-48E3-98D1-50FA85B9DA40}" srcOrd="0" destOrd="0" presId="urn:microsoft.com/office/officeart/2005/8/layout/default"/>
    <dgm:cxn modelId="{9498AF62-A50E-4BED-A7D1-87BBD78D744D}" type="presParOf" srcId="{48E9F2E0-9E9B-48E3-98D1-50FA85B9DA40}" destId="{CBD6BB0A-50CB-4FD4-8E7A-72599E4770E0}" srcOrd="0" destOrd="0" presId="urn:microsoft.com/office/officeart/2005/8/layout/default"/>
    <dgm:cxn modelId="{897CB70D-64F4-4C6A-B71B-0915FAB3D5A5}" type="presParOf" srcId="{48E9F2E0-9E9B-48E3-98D1-50FA85B9DA40}" destId="{205702E5-07CB-4B0D-8E93-91B71C79F106}" srcOrd="1" destOrd="0" presId="urn:microsoft.com/office/officeart/2005/8/layout/default"/>
    <dgm:cxn modelId="{69492824-7D05-4B12-BEE8-45C84AC24D43}" type="presParOf" srcId="{48E9F2E0-9E9B-48E3-98D1-50FA85B9DA40}" destId="{150C6A95-01FB-4F0B-88D2-2C63D878163E}" srcOrd="2" destOrd="0" presId="urn:microsoft.com/office/officeart/2005/8/layout/default"/>
    <dgm:cxn modelId="{CDCEA16D-7D42-426E-ABC5-8BEE4FD2AFE4}" type="presParOf" srcId="{48E9F2E0-9E9B-48E3-98D1-50FA85B9DA40}" destId="{3DC16A6A-3EA0-4577-AC4A-291AB58C26FA}" srcOrd="3" destOrd="0" presId="urn:microsoft.com/office/officeart/2005/8/layout/default"/>
    <dgm:cxn modelId="{2613EBBE-07E6-4C2D-ACA7-D90F81ED0852}" type="presParOf" srcId="{48E9F2E0-9E9B-48E3-98D1-50FA85B9DA40}" destId="{7D522A20-16E9-44B3-9716-69E9D1049D9A}" srcOrd="4" destOrd="0" presId="urn:microsoft.com/office/officeart/2005/8/layout/default"/>
    <dgm:cxn modelId="{0AEC92EE-24ED-4B19-AB42-D40EFA27B7B3}" type="presParOf" srcId="{48E9F2E0-9E9B-48E3-98D1-50FA85B9DA40}" destId="{55CC7F96-82EF-4250-BE36-D538E9F09146}" srcOrd="5" destOrd="0" presId="urn:microsoft.com/office/officeart/2005/8/layout/default"/>
    <dgm:cxn modelId="{83072303-E9BD-44C5-969D-985C1D06C502}" type="presParOf" srcId="{48E9F2E0-9E9B-48E3-98D1-50FA85B9DA40}" destId="{3AC0A6CC-4B8F-4DF3-8D7F-FEE055AFB59D}" srcOrd="6" destOrd="0" presId="urn:microsoft.com/office/officeart/2005/8/layout/default"/>
    <dgm:cxn modelId="{4585D161-79B2-452B-B9E3-7CB42FC04999}" type="presParOf" srcId="{48E9F2E0-9E9B-48E3-98D1-50FA85B9DA40}" destId="{728B1DF0-C230-4D49-8232-11FA26D448D1}" srcOrd="7" destOrd="0" presId="urn:microsoft.com/office/officeart/2005/8/layout/default"/>
    <dgm:cxn modelId="{A52BA267-EFC0-4928-8DB3-1CDC33AEC8E1}" type="presParOf" srcId="{48E9F2E0-9E9B-48E3-98D1-50FA85B9DA40}" destId="{CAAAC28B-6DE6-4117-B6A1-68C81335A71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652B6-3817-402C-9C0F-9DE4BB72AF5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59F64693-93DD-404E-B63F-FC53D785DCDB}">
      <dgm:prSet phldrT="[Text]"/>
      <dgm:spPr/>
      <dgm:t>
        <a:bodyPr/>
        <a:lstStyle/>
        <a:p>
          <a:r>
            <a:rPr lang="en-GB"/>
            <a:t>Weekly Meeting</a:t>
          </a:r>
        </a:p>
      </dgm:t>
    </dgm:pt>
    <dgm:pt modelId="{4B8F0E3E-7D4F-418D-918B-3DD8A8FDF4EA}" type="parTrans" cxnId="{D56CDD38-837A-4A80-AE8E-9A179D72A722}">
      <dgm:prSet/>
      <dgm:spPr/>
      <dgm:t>
        <a:bodyPr/>
        <a:lstStyle/>
        <a:p>
          <a:endParaRPr lang="en-GB"/>
        </a:p>
      </dgm:t>
    </dgm:pt>
    <dgm:pt modelId="{1ABC33CE-C2F0-4A6D-B53D-6D02B6ED342F}" type="sibTrans" cxnId="{D56CDD38-837A-4A80-AE8E-9A179D72A722}">
      <dgm:prSet/>
      <dgm:spPr/>
      <dgm:t>
        <a:bodyPr/>
        <a:lstStyle/>
        <a:p>
          <a:endParaRPr lang="en-GB"/>
        </a:p>
      </dgm:t>
    </dgm:pt>
    <dgm:pt modelId="{412B49F7-A5F4-4C7F-8C07-41AF5D7B1A7F}">
      <dgm:prSet phldrT="[Text]"/>
      <dgm:spPr/>
      <dgm:t>
        <a:bodyPr anchor="t"/>
        <a:lstStyle/>
        <a:p>
          <a:r>
            <a:rPr lang="en-GB" dirty="0"/>
            <a:t>Focused Observation</a:t>
          </a:r>
        </a:p>
      </dgm:t>
    </dgm:pt>
    <dgm:pt modelId="{7561CCBA-FE3C-43EC-92C1-9A38A951D940}" type="parTrans" cxnId="{EE470CC6-C4FF-4BC5-9D42-F05242BE855A}">
      <dgm:prSet/>
      <dgm:spPr/>
      <dgm:t>
        <a:bodyPr/>
        <a:lstStyle/>
        <a:p>
          <a:endParaRPr lang="en-GB"/>
        </a:p>
      </dgm:t>
    </dgm:pt>
    <dgm:pt modelId="{39AC3249-9CD6-4BFF-840D-E834067195B2}" type="sibTrans" cxnId="{EE470CC6-C4FF-4BC5-9D42-F05242BE855A}">
      <dgm:prSet/>
      <dgm:spPr/>
      <dgm:t>
        <a:bodyPr/>
        <a:lstStyle/>
        <a:p>
          <a:endParaRPr lang="en-GB"/>
        </a:p>
      </dgm:t>
    </dgm:pt>
    <dgm:pt modelId="{C3ADEB36-2DE2-4E1C-AC02-87581F43AFFA}">
      <dgm:prSet phldrT="[Text]"/>
      <dgm:spPr/>
      <dgm:t>
        <a:bodyPr anchor="t"/>
        <a:lstStyle/>
        <a:p>
          <a:r>
            <a:rPr lang="en-GB"/>
            <a:t>Reflection</a:t>
          </a:r>
        </a:p>
      </dgm:t>
    </dgm:pt>
    <dgm:pt modelId="{48A7B451-1DF8-413B-B33D-C31AC8A938FB}" type="parTrans" cxnId="{7639C4DD-68CF-4B16-BFB5-FBC047BE7401}">
      <dgm:prSet/>
      <dgm:spPr/>
      <dgm:t>
        <a:bodyPr/>
        <a:lstStyle/>
        <a:p>
          <a:endParaRPr lang="en-GB"/>
        </a:p>
      </dgm:t>
    </dgm:pt>
    <dgm:pt modelId="{46DEE064-997C-4D75-AE4F-BCA476719DD1}" type="sibTrans" cxnId="{7639C4DD-68CF-4B16-BFB5-FBC047BE7401}">
      <dgm:prSet/>
      <dgm:spPr/>
      <dgm:t>
        <a:bodyPr/>
        <a:lstStyle/>
        <a:p>
          <a:endParaRPr lang="en-GB"/>
        </a:p>
      </dgm:t>
    </dgm:pt>
    <dgm:pt modelId="{184E3D8A-8BBD-41DB-BA8E-4D7CF19296CB}">
      <dgm:prSet phldrT="[Text]"/>
      <dgm:spPr/>
      <dgm:t>
        <a:bodyPr anchor="t"/>
        <a:lstStyle/>
        <a:p>
          <a:r>
            <a:rPr lang="en-GB" err="1"/>
            <a:t>Talkthru</a:t>
          </a:r>
          <a:endParaRPr lang="en-GB"/>
        </a:p>
      </dgm:t>
    </dgm:pt>
    <dgm:pt modelId="{031D1461-58A5-4985-9960-17597A076876}" type="parTrans" cxnId="{DF3C3891-82E3-489F-8D13-6D41531DF8A1}">
      <dgm:prSet/>
      <dgm:spPr/>
      <dgm:t>
        <a:bodyPr/>
        <a:lstStyle/>
        <a:p>
          <a:endParaRPr lang="en-GB"/>
        </a:p>
      </dgm:t>
    </dgm:pt>
    <dgm:pt modelId="{544A09B9-3D10-4066-9B43-3D5A6F530E41}" type="sibTrans" cxnId="{DF3C3891-82E3-489F-8D13-6D41531DF8A1}">
      <dgm:prSet/>
      <dgm:spPr/>
      <dgm:t>
        <a:bodyPr/>
        <a:lstStyle/>
        <a:p>
          <a:endParaRPr lang="en-GB"/>
        </a:p>
      </dgm:t>
    </dgm:pt>
    <dgm:pt modelId="{4A074FF3-7511-48AD-AEEB-D7CC01BC86B3}" type="pres">
      <dgm:prSet presAssocID="{366652B6-3817-402C-9C0F-9DE4BB72AF51}" presName="cycle" presStyleCnt="0">
        <dgm:presLayoutVars>
          <dgm:chMax val="1"/>
          <dgm:dir/>
          <dgm:animLvl val="ctr"/>
          <dgm:resizeHandles val="exact"/>
        </dgm:presLayoutVars>
      </dgm:prSet>
      <dgm:spPr/>
    </dgm:pt>
    <dgm:pt modelId="{F24DE1C6-A8A4-4860-B8F8-B72EF859551B}" type="pres">
      <dgm:prSet presAssocID="{59F64693-93DD-404E-B63F-FC53D785DCDB}" presName="centerShape" presStyleLbl="node0" presStyleIdx="0" presStyleCnt="1"/>
      <dgm:spPr/>
    </dgm:pt>
    <dgm:pt modelId="{A355B38E-E36F-4617-9F6F-763C1C693906}" type="pres">
      <dgm:prSet presAssocID="{7561CCBA-FE3C-43EC-92C1-9A38A951D940}" presName="parTrans" presStyleLbl="bgSibTrans2D1" presStyleIdx="0" presStyleCnt="3"/>
      <dgm:spPr/>
    </dgm:pt>
    <dgm:pt modelId="{C683F093-46EA-44C5-BCC6-C35A1FB032A8}" type="pres">
      <dgm:prSet presAssocID="{412B49F7-A5F4-4C7F-8C07-41AF5D7B1A7F}" presName="node" presStyleLbl="node1" presStyleIdx="0" presStyleCnt="3" custRadScaleRad="100231" custRadScaleInc="313">
        <dgm:presLayoutVars>
          <dgm:bulletEnabled val="1"/>
        </dgm:presLayoutVars>
      </dgm:prSet>
      <dgm:spPr/>
    </dgm:pt>
    <dgm:pt modelId="{DBE90AE1-8322-4084-A878-E66499C1FBF3}" type="pres">
      <dgm:prSet presAssocID="{48A7B451-1DF8-413B-B33D-C31AC8A938FB}" presName="parTrans" presStyleLbl="bgSibTrans2D1" presStyleIdx="1" presStyleCnt="3"/>
      <dgm:spPr/>
    </dgm:pt>
    <dgm:pt modelId="{444849D3-251A-49C2-9270-2A10EBE4AA87}" type="pres">
      <dgm:prSet presAssocID="{C3ADEB36-2DE2-4E1C-AC02-87581F43AFFA}" presName="node" presStyleLbl="node1" presStyleIdx="1" presStyleCnt="3">
        <dgm:presLayoutVars>
          <dgm:bulletEnabled val="1"/>
        </dgm:presLayoutVars>
      </dgm:prSet>
      <dgm:spPr/>
    </dgm:pt>
    <dgm:pt modelId="{8B5E233A-A2DA-4F09-85B8-0BBD2D08B8FE}" type="pres">
      <dgm:prSet presAssocID="{031D1461-58A5-4985-9960-17597A076876}" presName="parTrans" presStyleLbl="bgSibTrans2D1" presStyleIdx="2" presStyleCnt="3"/>
      <dgm:spPr/>
    </dgm:pt>
    <dgm:pt modelId="{6C54EA30-E2FB-42FD-AA43-18DD75603B59}" type="pres">
      <dgm:prSet presAssocID="{184E3D8A-8BBD-41DB-BA8E-4D7CF19296CB}" presName="node" presStyleLbl="node1" presStyleIdx="2" presStyleCnt="3">
        <dgm:presLayoutVars>
          <dgm:bulletEnabled val="1"/>
        </dgm:presLayoutVars>
      </dgm:prSet>
      <dgm:spPr/>
    </dgm:pt>
  </dgm:ptLst>
  <dgm:cxnLst>
    <dgm:cxn modelId="{672FF317-98A6-4CCD-8C28-A66844C2D889}" type="presOf" srcId="{59F64693-93DD-404E-B63F-FC53D785DCDB}" destId="{F24DE1C6-A8A4-4860-B8F8-B72EF859551B}" srcOrd="0" destOrd="0" presId="urn:microsoft.com/office/officeart/2005/8/layout/radial4"/>
    <dgm:cxn modelId="{21F8682C-19C8-4661-A291-D296AE2B7D39}" type="presOf" srcId="{366652B6-3817-402C-9C0F-9DE4BB72AF51}" destId="{4A074FF3-7511-48AD-AEEB-D7CC01BC86B3}" srcOrd="0" destOrd="0" presId="urn:microsoft.com/office/officeart/2005/8/layout/radial4"/>
    <dgm:cxn modelId="{D297A538-69BE-47FC-81D2-6148522356DB}" type="presOf" srcId="{184E3D8A-8BBD-41DB-BA8E-4D7CF19296CB}" destId="{6C54EA30-E2FB-42FD-AA43-18DD75603B59}" srcOrd="0" destOrd="0" presId="urn:microsoft.com/office/officeart/2005/8/layout/radial4"/>
    <dgm:cxn modelId="{D56CDD38-837A-4A80-AE8E-9A179D72A722}" srcId="{366652B6-3817-402C-9C0F-9DE4BB72AF51}" destId="{59F64693-93DD-404E-B63F-FC53D785DCDB}" srcOrd="0" destOrd="0" parTransId="{4B8F0E3E-7D4F-418D-918B-3DD8A8FDF4EA}" sibTransId="{1ABC33CE-C2F0-4A6D-B53D-6D02B6ED342F}"/>
    <dgm:cxn modelId="{4502027E-B76B-4039-8BD6-C80D8232AC5C}" type="presOf" srcId="{48A7B451-1DF8-413B-B33D-C31AC8A938FB}" destId="{DBE90AE1-8322-4084-A878-E66499C1FBF3}" srcOrd="0" destOrd="0" presId="urn:microsoft.com/office/officeart/2005/8/layout/radial4"/>
    <dgm:cxn modelId="{6AEBC588-48F5-4CA5-89C3-CF84A6471775}" type="presOf" srcId="{031D1461-58A5-4985-9960-17597A076876}" destId="{8B5E233A-A2DA-4F09-85B8-0BBD2D08B8FE}" srcOrd="0" destOrd="0" presId="urn:microsoft.com/office/officeart/2005/8/layout/radial4"/>
    <dgm:cxn modelId="{DF3C3891-82E3-489F-8D13-6D41531DF8A1}" srcId="{59F64693-93DD-404E-B63F-FC53D785DCDB}" destId="{184E3D8A-8BBD-41DB-BA8E-4D7CF19296CB}" srcOrd="2" destOrd="0" parTransId="{031D1461-58A5-4985-9960-17597A076876}" sibTransId="{544A09B9-3D10-4066-9B43-3D5A6F530E41}"/>
    <dgm:cxn modelId="{EE6F499B-1EDD-47D0-88F1-0F65DB5F40DE}" type="presOf" srcId="{C3ADEB36-2DE2-4E1C-AC02-87581F43AFFA}" destId="{444849D3-251A-49C2-9270-2A10EBE4AA87}" srcOrd="0" destOrd="0" presId="urn:microsoft.com/office/officeart/2005/8/layout/radial4"/>
    <dgm:cxn modelId="{EE470CC6-C4FF-4BC5-9D42-F05242BE855A}" srcId="{59F64693-93DD-404E-B63F-FC53D785DCDB}" destId="{412B49F7-A5F4-4C7F-8C07-41AF5D7B1A7F}" srcOrd="0" destOrd="0" parTransId="{7561CCBA-FE3C-43EC-92C1-9A38A951D940}" sibTransId="{39AC3249-9CD6-4BFF-840D-E834067195B2}"/>
    <dgm:cxn modelId="{2EA067CD-0C57-4197-9A9F-E61DDA76F098}" type="presOf" srcId="{412B49F7-A5F4-4C7F-8C07-41AF5D7B1A7F}" destId="{C683F093-46EA-44C5-BCC6-C35A1FB032A8}" srcOrd="0" destOrd="0" presId="urn:microsoft.com/office/officeart/2005/8/layout/radial4"/>
    <dgm:cxn modelId="{FF5841D0-3A22-4F68-8B12-BB0732CCF9D3}" type="presOf" srcId="{7561CCBA-FE3C-43EC-92C1-9A38A951D940}" destId="{A355B38E-E36F-4617-9F6F-763C1C693906}" srcOrd="0" destOrd="0" presId="urn:microsoft.com/office/officeart/2005/8/layout/radial4"/>
    <dgm:cxn modelId="{7639C4DD-68CF-4B16-BFB5-FBC047BE7401}" srcId="{59F64693-93DD-404E-B63F-FC53D785DCDB}" destId="{C3ADEB36-2DE2-4E1C-AC02-87581F43AFFA}" srcOrd="1" destOrd="0" parTransId="{48A7B451-1DF8-413B-B33D-C31AC8A938FB}" sibTransId="{46DEE064-997C-4D75-AE4F-BCA476719DD1}"/>
    <dgm:cxn modelId="{E501283B-5FFD-4F33-B615-6C99F2E80BBE}" type="presParOf" srcId="{4A074FF3-7511-48AD-AEEB-D7CC01BC86B3}" destId="{F24DE1C6-A8A4-4860-B8F8-B72EF859551B}" srcOrd="0" destOrd="0" presId="urn:microsoft.com/office/officeart/2005/8/layout/radial4"/>
    <dgm:cxn modelId="{31EE6372-1D7F-413E-9B01-EB55FA18267E}" type="presParOf" srcId="{4A074FF3-7511-48AD-AEEB-D7CC01BC86B3}" destId="{A355B38E-E36F-4617-9F6F-763C1C693906}" srcOrd="1" destOrd="0" presId="urn:microsoft.com/office/officeart/2005/8/layout/radial4"/>
    <dgm:cxn modelId="{6B0BAF9D-4801-4A2F-BCB2-FAD84BE9C2EE}" type="presParOf" srcId="{4A074FF3-7511-48AD-AEEB-D7CC01BC86B3}" destId="{C683F093-46EA-44C5-BCC6-C35A1FB032A8}" srcOrd="2" destOrd="0" presId="urn:microsoft.com/office/officeart/2005/8/layout/radial4"/>
    <dgm:cxn modelId="{25DC64C1-2697-4BF5-BDA9-168823A3E710}" type="presParOf" srcId="{4A074FF3-7511-48AD-AEEB-D7CC01BC86B3}" destId="{DBE90AE1-8322-4084-A878-E66499C1FBF3}" srcOrd="3" destOrd="0" presId="urn:microsoft.com/office/officeart/2005/8/layout/radial4"/>
    <dgm:cxn modelId="{E23D3455-5879-4066-83CB-734443FC69F2}" type="presParOf" srcId="{4A074FF3-7511-48AD-AEEB-D7CC01BC86B3}" destId="{444849D3-251A-49C2-9270-2A10EBE4AA87}" srcOrd="4" destOrd="0" presId="urn:microsoft.com/office/officeart/2005/8/layout/radial4"/>
    <dgm:cxn modelId="{14E8274E-2801-4434-9B1A-F1F4B6D5E823}" type="presParOf" srcId="{4A074FF3-7511-48AD-AEEB-D7CC01BC86B3}" destId="{8B5E233A-A2DA-4F09-85B8-0BBD2D08B8FE}" srcOrd="5" destOrd="0" presId="urn:microsoft.com/office/officeart/2005/8/layout/radial4"/>
    <dgm:cxn modelId="{4F56AD32-FDC2-45EA-BC2F-43D24D2491C4}" type="presParOf" srcId="{4A074FF3-7511-48AD-AEEB-D7CC01BC86B3}" destId="{6C54EA30-E2FB-42FD-AA43-18DD75603B5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38B516-6661-42F4-94E7-62D5B6AD95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2B568188-A8B1-4005-BE64-227A173F1F2D}">
      <dgm:prSet phldrT="[Text]"/>
      <dgm:spPr/>
      <dgm:t>
        <a:bodyPr/>
        <a:lstStyle/>
        <a:p>
          <a:r>
            <a:rPr lang="en-GB" dirty="0"/>
            <a:t>Noticing </a:t>
          </a:r>
        </a:p>
      </dgm:t>
    </dgm:pt>
    <dgm:pt modelId="{45157197-3F44-4B18-8AB6-7DB99F3F9F81}" type="parTrans" cxnId="{7F7B539B-1A21-43E0-9B88-F6BAC9D4ACAE}">
      <dgm:prSet/>
      <dgm:spPr/>
      <dgm:t>
        <a:bodyPr/>
        <a:lstStyle/>
        <a:p>
          <a:endParaRPr lang="en-GB"/>
        </a:p>
      </dgm:t>
    </dgm:pt>
    <dgm:pt modelId="{F4CDCCB0-7205-4F84-A6D0-EFDF60110F5A}" type="sibTrans" cxnId="{7F7B539B-1A21-43E0-9B88-F6BAC9D4ACAE}">
      <dgm:prSet/>
      <dgm:spPr/>
      <dgm:t>
        <a:bodyPr/>
        <a:lstStyle/>
        <a:p>
          <a:endParaRPr lang="en-GB"/>
        </a:p>
      </dgm:t>
    </dgm:pt>
    <dgm:pt modelId="{921C29E3-051B-4BC1-BF93-1EEB3573FBFB}">
      <dgm:prSet phldrT="[Text]" custT="1"/>
      <dgm:spPr/>
      <dgm:t>
        <a:bodyPr/>
        <a:lstStyle/>
        <a:p>
          <a:r>
            <a:rPr lang="en-GB" sz="1400" dirty="0"/>
            <a:t>Deliberative and intentional</a:t>
          </a:r>
        </a:p>
      </dgm:t>
    </dgm:pt>
    <dgm:pt modelId="{8703D00F-8E97-430D-9972-5EDA2693A72E}" type="parTrans" cxnId="{04ED9AB8-8E88-4F98-A306-7D7D600348A5}">
      <dgm:prSet/>
      <dgm:spPr/>
      <dgm:t>
        <a:bodyPr/>
        <a:lstStyle/>
        <a:p>
          <a:endParaRPr lang="en-GB"/>
        </a:p>
      </dgm:t>
    </dgm:pt>
    <dgm:pt modelId="{A744BF2D-A799-4D3E-A19D-E1271FFA7F3E}" type="sibTrans" cxnId="{04ED9AB8-8E88-4F98-A306-7D7D600348A5}">
      <dgm:prSet/>
      <dgm:spPr/>
      <dgm:t>
        <a:bodyPr/>
        <a:lstStyle/>
        <a:p>
          <a:endParaRPr lang="en-GB"/>
        </a:p>
      </dgm:t>
    </dgm:pt>
    <dgm:pt modelId="{15203612-FF65-416D-8EC0-56509A4054EE}">
      <dgm:prSet phldrT="[Text]"/>
      <dgm:spPr/>
      <dgm:t>
        <a:bodyPr/>
        <a:lstStyle/>
        <a:p>
          <a:r>
            <a:rPr lang="en-GB" dirty="0"/>
            <a:t>Interpretation</a:t>
          </a:r>
        </a:p>
      </dgm:t>
    </dgm:pt>
    <dgm:pt modelId="{3C78B36B-553E-4057-B708-E35A33E1AD9F}" type="parTrans" cxnId="{52DCD8CB-B934-471D-BDAF-434655EA59CA}">
      <dgm:prSet/>
      <dgm:spPr/>
      <dgm:t>
        <a:bodyPr/>
        <a:lstStyle/>
        <a:p>
          <a:endParaRPr lang="en-GB"/>
        </a:p>
      </dgm:t>
    </dgm:pt>
    <dgm:pt modelId="{ABA6FF57-4308-45E6-93E0-E2623488A9AF}" type="sibTrans" cxnId="{52DCD8CB-B934-471D-BDAF-434655EA59CA}">
      <dgm:prSet/>
      <dgm:spPr/>
      <dgm:t>
        <a:bodyPr/>
        <a:lstStyle/>
        <a:p>
          <a:endParaRPr lang="en-GB"/>
        </a:p>
      </dgm:t>
    </dgm:pt>
    <dgm:pt modelId="{11404E7D-29E0-4527-956C-AE84B14C78CA}">
      <dgm:prSet phldrT="[Text]" custT="1"/>
      <dgm:spPr/>
      <dgm:t>
        <a:bodyPr/>
        <a:lstStyle/>
        <a:p>
          <a:r>
            <a:rPr lang="en-GB" sz="1400" dirty="0"/>
            <a:t>Deconstruct and analyse</a:t>
          </a:r>
        </a:p>
      </dgm:t>
    </dgm:pt>
    <dgm:pt modelId="{B24ED147-FCAB-496A-971F-5946AF6E24A1}" type="parTrans" cxnId="{CC482C68-A3D7-45F3-B454-EB9629BF8A85}">
      <dgm:prSet/>
      <dgm:spPr/>
      <dgm:t>
        <a:bodyPr/>
        <a:lstStyle/>
        <a:p>
          <a:endParaRPr lang="en-GB"/>
        </a:p>
      </dgm:t>
    </dgm:pt>
    <dgm:pt modelId="{4402B0CD-A090-41AC-A561-70D9181E96B9}" type="sibTrans" cxnId="{CC482C68-A3D7-45F3-B454-EB9629BF8A85}">
      <dgm:prSet/>
      <dgm:spPr/>
      <dgm:t>
        <a:bodyPr/>
        <a:lstStyle/>
        <a:p>
          <a:endParaRPr lang="en-GB"/>
        </a:p>
      </dgm:t>
    </dgm:pt>
    <dgm:pt modelId="{4933492F-B2A1-4285-A34F-727BF3BE77C4}">
      <dgm:prSet phldrT="[Text]"/>
      <dgm:spPr/>
      <dgm:t>
        <a:bodyPr/>
        <a:lstStyle/>
        <a:p>
          <a:r>
            <a:rPr lang="en-GB" dirty="0"/>
            <a:t>Response</a:t>
          </a:r>
        </a:p>
      </dgm:t>
    </dgm:pt>
    <dgm:pt modelId="{E55AA09F-8FE4-4806-B361-FC3C3435159B}" type="parTrans" cxnId="{61CCE728-4A87-41AF-8DA3-F1930708294D}">
      <dgm:prSet/>
      <dgm:spPr/>
      <dgm:t>
        <a:bodyPr/>
        <a:lstStyle/>
        <a:p>
          <a:endParaRPr lang="en-GB"/>
        </a:p>
      </dgm:t>
    </dgm:pt>
    <dgm:pt modelId="{70094A0A-7ECA-4DCA-85D6-EB9F6FF3C2DC}" type="sibTrans" cxnId="{61CCE728-4A87-41AF-8DA3-F1930708294D}">
      <dgm:prSet/>
      <dgm:spPr/>
      <dgm:t>
        <a:bodyPr/>
        <a:lstStyle/>
        <a:p>
          <a:endParaRPr lang="en-GB"/>
        </a:p>
      </dgm:t>
    </dgm:pt>
    <dgm:pt modelId="{E43705C8-4C3F-46BA-B5DF-645B4B478E33}">
      <dgm:prSet phldrT="[Text]" custT="1"/>
      <dgm:spPr/>
      <dgm:t>
        <a:bodyPr/>
        <a:lstStyle/>
        <a:p>
          <a:r>
            <a:rPr lang="en-GB" sz="1400" dirty="0"/>
            <a:t>Decide on appropriate action based on interpretation</a:t>
          </a:r>
        </a:p>
      </dgm:t>
    </dgm:pt>
    <dgm:pt modelId="{A12D703F-F044-462D-83A7-2DD344A70B66}" type="parTrans" cxnId="{0233D5E2-A952-484C-86C0-DDA2321950F3}">
      <dgm:prSet/>
      <dgm:spPr/>
      <dgm:t>
        <a:bodyPr/>
        <a:lstStyle/>
        <a:p>
          <a:endParaRPr lang="en-GB"/>
        </a:p>
      </dgm:t>
    </dgm:pt>
    <dgm:pt modelId="{8BF86628-82E2-40F8-83F5-2848BD14D3E9}" type="sibTrans" cxnId="{0233D5E2-A952-484C-86C0-DDA2321950F3}">
      <dgm:prSet/>
      <dgm:spPr/>
      <dgm:t>
        <a:bodyPr/>
        <a:lstStyle/>
        <a:p>
          <a:endParaRPr lang="en-GB"/>
        </a:p>
      </dgm:t>
    </dgm:pt>
    <dgm:pt modelId="{252A6B23-EC94-4DEE-B9A2-191EFC606551}">
      <dgm:prSet phldrT="[Text]" custT="1"/>
      <dgm:spPr/>
      <dgm:t>
        <a:bodyPr/>
        <a:lstStyle/>
        <a:p>
          <a:r>
            <a:rPr lang="en-GB" sz="1400" dirty="0"/>
            <a:t>Principles and concepts in teaching used to interpret</a:t>
          </a:r>
        </a:p>
      </dgm:t>
    </dgm:pt>
    <dgm:pt modelId="{CD7860BF-6B6C-46BD-89C8-59A795863F18}" type="parTrans" cxnId="{62EE82AC-0620-486B-93AC-9D7CCC04434D}">
      <dgm:prSet/>
      <dgm:spPr/>
      <dgm:t>
        <a:bodyPr/>
        <a:lstStyle/>
        <a:p>
          <a:endParaRPr lang="en-GB"/>
        </a:p>
      </dgm:t>
    </dgm:pt>
    <dgm:pt modelId="{8FE0DA8C-4D41-49A0-898C-B6F0B9E656A6}" type="sibTrans" cxnId="{62EE82AC-0620-486B-93AC-9D7CCC04434D}">
      <dgm:prSet/>
      <dgm:spPr/>
      <dgm:t>
        <a:bodyPr/>
        <a:lstStyle/>
        <a:p>
          <a:endParaRPr lang="en-GB"/>
        </a:p>
      </dgm:t>
    </dgm:pt>
    <dgm:pt modelId="{284F2624-693A-47E4-B340-7A5F388571AE}">
      <dgm:prSet phldrT="[Text]" custT="1"/>
      <dgm:spPr/>
      <dgm:t>
        <a:bodyPr/>
        <a:lstStyle/>
        <a:p>
          <a:r>
            <a:rPr lang="en-GB" sz="1400" dirty="0"/>
            <a:t>Focused and prepared for</a:t>
          </a:r>
        </a:p>
      </dgm:t>
    </dgm:pt>
    <dgm:pt modelId="{01CD1682-A55C-40DA-964F-6120C47666E8}" type="parTrans" cxnId="{9C814538-496D-464D-A8AD-6E354EA6CE85}">
      <dgm:prSet/>
      <dgm:spPr/>
      <dgm:t>
        <a:bodyPr/>
        <a:lstStyle/>
        <a:p>
          <a:endParaRPr lang="en-GB"/>
        </a:p>
      </dgm:t>
    </dgm:pt>
    <dgm:pt modelId="{5170CF96-BBFC-4D36-B9A9-8984B08C2304}" type="sibTrans" cxnId="{9C814538-496D-464D-A8AD-6E354EA6CE85}">
      <dgm:prSet/>
      <dgm:spPr/>
      <dgm:t>
        <a:bodyPr/>
        <a:lstStyle/>
        <a:p>
          <a:endParaRPr lang="en-GB"/>
        </a:p>
      </dgm:t>
    </dgm:pt>
    <dgm:pt modelId="{81EDEAF0-FB41-482B-91E0-34D53D9246CA}">
      <dgm:prSet phldrT="[Text]" custT="1"/>
      <dgm:spPr/>
      <dgm:t>
        <a:bodyPr/>
        <a:lstStyle/>
        <a:p>
          <a:r>
            <a:rPr lang="en-GB" sz="1400" dirty="0"/>
            <a:t>Based on principles, ideas and values of teaching.</a:t>
          </a:r>
        </a:p>
      </dgm:t>
    </dgm:pt>
    <dgm:pt modelId="{A1EBC01E-63AD-4EE4-A9BA-01C5605A0C3C}" type="parTrans" cxnId="{9AD202A0-F118-48D6-808D-74E8093491D7}">
      <dgm:prSet/>
      <dgm:spPr/>
      <dgm:t>
        <a:bodyPr/>
        <a:lstStyle/>
        <a:p>
          <a:endParaRPr lang="en-GB"/>
        </a:p>
      </dgm:t>
    </dgm:pt>
    <dgm:pt modelId="{19D1C56A-FC27-47A3-BBC5-09CB1EC85175}" type="sibTrans" cxnId="{9AD202A0-F118-48D6-808D-74E8093491D7}">
      <dgm:prSet/>
      <dgm:spPr/>
      <dgm:t>
        <a:bodyPr/>
        <a:lstStyle/>
        <a:p>
          <a:endParaRPr lang="en-GB"/>
        </a:p>
      </dgm:t>
    </dgm:pt>
    <dgm:pt modelId="{A914286A-C203-41FC-B177-89249A2432B5}">
      <dgm:prSet phldrT="[Text]" custT="1"/>
      <dgm:spPr/>
      <dgm:t>
        <a:bodyPr/>
        <a:lstStyle/>
        <a:p>
          <a:r>
            <a:rPr lang="en-GB" sz="1400" dirty="0"/>
            <a:t>Appropriateness of action determined in reference to teaching ideals, values, purposes. </a:t>
          </a:r>
        </a:p>
      </dgm:t>
    </dgm:pt>
    <dgm:pt modelId="{1B4E793F-6803-42BA-8F9A-5632F9256EF7}" type="parTrans" cxnId="{DF1585C6-D764-4379-904B-A811F1CC3ECF}">
      <dgm:prSet/>
      <dgm:spPr/>
      <dgm:t>
        <a:bodyPr/>
        <a:lstStyle/>
        <a:p>
          <a:endParaRPr lang="en-GB"/>
        </a:p>
      </dgm:t>
    </dgm:pt>
    <dgm:pt modelId="{EDA0BBBD-A2C4-404D-834A-94D4D6786D1C}" type="sibTrans" cxnId="{DF1585C6-D764-4379-904B-A811F1CC3ECF}">
      <dgm:prSet/>
      <dgm:spPr/>
      <dgm:t>
        <a:bodyPr/>
        <a:lstStyle/>
        <a:p>
          <a:endParaRPr lang="en-GB"/>
        </a:p>
      </dgm:t>
    </dgm:pt>
    <dgm:pt modelId="{1195B0FB-9A88-4BC3-85C8-B0A67D69A5F7}">
      <dgm:prSet phldrT="[Text]" custT="1"/>
      <dgm:spPr/>
      <dgm:t>
        <a:bodyPr/>
        <a:lstStyle/>
        <a:p>
          <a:r>
            <a:rPr lang="en-GB" sz="1400" dirty="0" err="1"/>
            <a:t>Eg.</a:t>
          </a:r>
          <a:r>
            <a:rPr lang="en-GB" sz="1400" dirty="0"/>
            <a:t> Principles and theories of learning </a:t>
          </a:r>
        </a:p>
      </dgm:t>
    </dgm:pt>
    <dgm:pt modelId="{20072C3C-AB65-4FF4-86FD-8724226BBE3E}" type="parTrans" cxnId="{79814E09-E280-4461-A215-E525839D072F}">
      <dgm:prSet/>
      <dgm:spPr/>
      <dgm:t>
        <a:bodyPr/>
        <a:lstStyle/>
        <a:p>
          <a:endParaRPr lang="en-GB"/>
        </a:p>
      </dgm:t>
    </dgm:pt>
    <dgm:pt modelId="{FFD1EA1C-E82A-4ADC-97B9-18897C023A67}" type="sibTrans" cxnId="{79814E09-E280-4461-A215-E525839D072F}">
      <dgm:prSet/>
      <dgm:spPr/>
      <dgm:t>
        <a:bodyPr/>
        <a:lstStyle/>
        <a:p>
          <a:endParaRPr lang="en-GB"/>
        </a:p>
      </dgm:t>
    </dgm:pt>
    <dgm:pt modelId="{DE6DBFF2-839D-4416-9C9F-6C5706EB5F41}" type="pres">
      <dgm:prSet presAssocID="{C838B516-6661-42F4-94E7-62D5B6AD9542}" presName="rootnode" presStyleCnt="0">
        <dgm:presLayoutVars>
          <dgm:chMax/>
          <dgm:chPref/>
          <dgm:dir/>
          <dgm:animLvl val="lvl"/>
        </dgm:presLayoutVars>
      </dgm:prSet>
      <dgm:spPr/>
    </dgm:pt>
    <dgm:pt modelId="{062F767B-5387-45C9-A992-0272F7F3DCCC}" type="pres">
      <dgm:prSet presAssocID="{2B568188-A8B1-4005-BE64-227A173F1F2D}" presName="composite" presStyleCnt="0"/>
      <dgm:spPr/>
    </dgm:pt>
    <dgm:pt modelId="{E1DA50BC-5BC9-46BA-AF3F-0F826F8BCB18}" type="pres">
      <dgm:prSet presAssocID="{2B568188-A8B1-4005-BE64-227A173F1F2D}" presName="bentUpArrow1" presStyleLbl="alignImgPlace1" presStyleIdx="0" presStyleCnt="2"/>
      <dgm:spPr/>
    </dgm:pt>
    <dgm:pt modelId="{7E258814-6257-4FD6-A70B-6D1C87C8E805}" type="pres">
      <dgm:prSet presAssocID="{2B568188-A8B1-4005-BE64-227A173F1F2D}" presName="ParentText" presStyleLbl="node1" presStyleIdx="0" presStyleCnt="3">
        <dgm:presLayoutVars>
          <dgm:chMax val="1"/>
          <dgm:chPref val="1"/>
          <dgm:bulletEnabled val="1"/>
        </dgm:presLayoutVars>
      </dgm:prSet>
      <dgm:spPr/>
    </dgm:pt>
    <dgm:pt modelId="{35342AFD-F7B0-4366-8625-E7150AECD5D7}" type="pres">
      <dgm:prSet presAssocID="{2B568188-A8B1-4005-BE64-227A173F1F2D}" presName="ChildText" presStyleLbl="revTx" presStyleIdx="0" presStyleCnt="3" custScaleX="157368" custLinFactNeighborX="41658" custLinFactNeighborY="-3881">
        <dgm:presLayoutVars>
          <dgm:chMax val="0"/>
          <dgm:chPref val="0"/>
          <dgm:bulletEnabled val="1"/>
        </dgm:presLayoutVars>
      </dgm:prSet>
      <dgm:spPr/>
    </dgm:pt>
    <dgm:pt modelId="{EBC529ED-BD32-481B-88E4-9861D10648F8}" type="pres">
      <dgm:prSet presAssocID="{F4CDCCB0-7205-4F84-A6D0-EFDF60110F5A}" presName="sibTrans" presStyleCnt="0"/>
      <dgm:spPr/>
    </dgm:pt>
    <dgm:pt modelId="{FC8FB4C7-5A91-4EA2-AC34-980E74850842}" type="pres">
      <dgm:prSet presAssocID="{15203612-FF65-416D-8EC0-56509A4054EE}" presName="composite" presStyleCnt="0"/>
      <dgm:spPr/>
    </dgm:pt>
    <dgm:pt modelId="{63F4F912-F27C-4725-ADD6-C92249F78546}" type="pres">
      <dgm:prSet presAssocID="{15203612-FF65-416D-8EC0-56509A4054EE}" presName="bentUpArrow1" presStyleLbl="alignImgPlace1" presStyleIdx="1" presStyleCnt="2"/>
      <dgm:spPr/>
    </dgm:pt>
    <dgm:pt modelId="{B56FFEBE-53A1-4D9B-BDD9-61A34E707EAA}" type="pres">
      <dgm:prSet presAssocID="{15203612-FF65-416D-8EC0-56509A4054EE}" presName="ParentText" presStyleLbl="node1" presStyleIdx="1" presStyleCnt="3">
        <dgm:presLayoutVars>
          <dgm:chMax val="1"/>
          <dgm:chPref val="1"/>
          <dgm:bulletEnabled val="1"/>
        </dgm:presLayoutVars>
      </dgm:prSet>
      <dgm:spPr/>
    </dgm:pt>
    <dgm:pt modelId="{5C1625F7-C99B-4DDD-97E2-91735C3C5E56}" type="pres">
      <dgm:prSet presAssocID="{15203612-FF65-416D-8EC0-56509A4054EE}" presName="ChildText" presStyleLbl="revTx" presStyleIdx="1" presStyleCnt="3" custScaleX="157933" custLinFactNeighborX="35017" custLinFactNeighborY="-6985">
        <dgm:presLayoutVars>
          <dgm:chMax val="0"/>
          <dgm:chPref val="0"/>
          <dgm:bulletEnabled val="1"/>
        </dgm:presLayoutVars>
      </dgm:prSet>
      <dgm:spPr/>
    </dgm:pt>
    <dgm:pt modelId="{96D94C56-9AD4-4DBD-AF0B-5C88A24ECE50}" type="pres">
      <dgm:prSet presAssocID="{ABA6FF57-4308-45E6-93E0-E2623488A9AF}" presName="sibTrans" presStyleCnt="0"/>
      <dgm:spPr/>
    </dgm:pt>
    <dgm:pt modelId="{A4DA034F-6917-4A08-AE4E-627FD9BE3C82}" type="pres">
      <dgm:prSet presAssocID="{4933492F-B2A1-4285-A34F-727BF3BE77C4}" presName="composite" presStyleCnt="0"/>
      <dgm:spPr/>
    </dgm:pt>
    <dgm:pt modelId="{CB560ED5-6CB5-4670-9692-AF0C370178FD}" type="pres">
      <dgm:prSet presAssocID="{4933492F-B2A1-4285-A34F-727BF3BE77C4}" presName="ParentText" presStyleLbl="node1" presStyleIdx="2" presStyleCnt="3" custLinFactNeighborX="-8855" custLinFactNeighborY="-1205">
        <dgm:presLayoutVars>
          <dgm:chMax val="1"/>
          <dgm:chPref val="1"/>
          <dgm:bulletEnabled val="1"/>
        </dgm:presLayoutVars>
      </dgm:prSet>
      <dgm:spPr/>
    </dgm:pt>
    <dgm:pt modelId="{AE49DD61-84CB-4765-9F2A-31C817771BE2}" type="pres">
      <dgm:prSet presAssocID="{4933492F-B2A1-4285-A34F-727BF3BE77C4}" presName="FinalChildText" presStyleLbl="revTx" presStyleIdx="2" presStyleCnt="3" custScaleX="124799" custLinFactNeighborX="12406" custLinFactNeighborY="-68">
        <dgm:presLayoutVars>
          <dgm:chMax val="0"/>
          <dgm:chPref val="0"/>
          <dgm:bulletEnabled val="1"/>
        </dgm:presLayoutVars>
      </dgm:prSet>
      <dgm:spPr/>
    </dgm:pt>
  </dgm:ptLst>
  <dgm:cxnLst>
    <dgm:cxn modelId="{C70FF808-3C63-4920-9828-1738DB21840D}" type="presOf" srcId="{E43705C8-4C3F-46BA-B5DF-645B4B478E33}" destId="{AE49DD61-84CB-4765-9F2A-31C817771BE2}" srcOrd="0" destOrd="0" presId="urn:microsoft.com/office/officeart/2005/8/layout/StepDownProcess"/>
    <dgm:cxn modelId="{79814E09-E280-4461-A215-E525839D072F}" srcId="{15203612-FF65-416D-8EC0-56509A4054EE}" destId="{1195B0FB-9A88-4BC3-85C8-B0A67D69A5F7}" srcOrd="2" destOrd="0" parTransId="{20072C3C-AB65-4FF4-86FD-8724226BBE3E}" sibTransId="{FFD1EA1C-E82A-4ADC-97B9-18897C023A67}"/>
    <dgm:cxn modelId="{1FF0BD12-BC0E-4980-BEC1-467C759A6339}" type="presOf" srcId="{2B568188-A8B1-4005-BE64-227A173F1F2D}" destId="{7E258814-6257-4FD6-A70B-6D1C87C8E805}" srcOrd="0" destOrd="0" presId="urn:microsoft.com/office/officeart/2005/8/layout/StepDownProcess"/>
    <dgm:cxn modelId="{61CCE728-4A87-41AF-8DA3-F1930708294D}" srcId="{C838B516-6661-42F4-94E7-62D5B6AD9542}" destId="{4933492F-B2A1-4285-A34F-727BF3BE77C4}" srcOrd="2" destOrd="0" parTransId="{E55AA09F-8FE4-4806-B361-FC3C3435159B}" sibTransId="{70094A0A-7ECA-4DCA-85D6-EB9F6FF3C2DC}"/>
    <dgm:cxn modelId="{9C814538-496D-464D-A8AD-6E354EA6CE85}" srcId="{2B568188-A8B1-4005-BE64-227A173F1F2D}" destId="{284F2624-693A-47E4-B340-7A5F388571AE}" srcOrd="1" destOrd="0" parTransId="{01CD1682-A55C-40DA-964F-6120C47666E8}" sibTransId="{5170CF96-BBFC-4D36-B9A9-8984B08C2304}"/>
    <dgm:cxn modelId="{15478247-0034-447C-AEA0-D6252B0FADB5}" type="presOf" srcId="{4933492F-B2A1-4285-A34F-727BF3BE77C4}" destId="{CB560ED5-6CB5-4670-9692-AF0C370178FD}" srcOrd="0" destOrd="0" presId="urn:microsoft.com/office/officeart/2005/8/layout/StepDownProcess"/>
    <dgm:cxn modelId="{CC482C68-A3D7-45F3-B454-EB9629BF8A85}" srcId="{15203612-FF65-416D-8EC0-56509A4054EE}" destId="{11404E7D-29E0-4527-956C-AE84B14C78CA}" srcOrd="0" destOrd="0" parTransId="{B24ED147-FCAB-496A-971F-5946AF6E24A1}" sibTransId="{4402B0CD-A090-41AC-A561-70D9181E96B9}"/>
    <dgm:cxn modelId="{BBC9F448-3662-4855-8155-15150EEAD4C8}" type="presOf" srcId="{252A6B23-EC94-4DEE-B9A2-191EFC606551}" destId="{5C1625F7-C99B-4DDD-97E2-91735C3C5E56}" srcOrd="0" destOrd="1" presId="urn:microsoft.com/office/officeart/2005/8/layout/StepDownProcess"/>
    <dgm:cxn modelId="{580FE64C-DEB0-4C9C-A102-A47705FE0A48}" type="presOf" srcId="{15203612-FF65-416D-8EC0-56509A4054EE}" destId="{B56FFEBE-53A1-4D9B-BDD9-61A34E707EAA}" srcOrd="0" destOrd="0" presId="urn:microsoft.com/office/officeart/2005/8/layout/StepDownProcess"/>
    <dgm:cxn modelId="{5CF85496-91A9-4923-BFD1-014ECDA82B10}" type="presOf" srcId="{C838B516-6661-42F4-94E7-62D5B6AD9542}" destId="{DE6DBFF2-839D-4416-9C9F-6C5706EB5F41}" srcOrd="0" destOrd="0" presId="urn:microsoft.com/office/officeart/2005/8/layout/StepDownProcess"/>
    <dgm:cxn modelId="{DB22E698-1FC6-4A56-8A8D-1DCA8E8EF9E0}" type="presOf" srcId="{921C29E3-051B-4BC1-BF93-1EEB3573FBFB}" destId="{35342AFD-F7B0-4366-8625-E7150AECD5D7}" srcOrd="0" destOrd="0" presId="urn:microsoft.com/office/officeart/2005/8/layout/StepDownProcess"/>
    <dgm:cxn modelId="{7F7B539B-1A21-43E0-9B88-F6BAC9D4ACAE}" srcId="{C838B516-6661-42F4-94E7-62D5B6AD9542}" destId="{2B568188-A8B1-4005-BE64-227A173F1F2D}" srcOrd="0" destOrd="0" parTransId="{45157197-3F44-4B18-8AB6-7DB99F3F9F81}" sibTransId="{F4CDCCB0-7205-4F84-A6D0-EFDF60110F5A}"/>
    <dgm:cxn modelId="{BA83F69F-773E-4B04-BE92-F44173DAE534}" type="presOf" srcId="{284F2624-693A-47E4-B340-7A5F388571AE}" destId="{35342AFD-F7B0-4366-8625-E7150AECD5D7}" srcOrd="0" destOrd="1" presId="urn:microsoft.com/office/officeart/2005/8/layout/StepDownProcess"/>
    <dgm:cxn modelId="{9AD202A0-F118-48D6-808D-74E8093491D7}" srcId="{2B568188-A8B1-4005-BE64-227A173F1F2D}" destId="{81EDEAF0-FB41-482B-91E0-34D53D9246CA}" srcOrd="2" destOrd="0" parTransId="{A1EBC01E-63AD-4EE4-A9BA-01C5605A0C3C}" sibTransId="{19D1C56A-FC27-47A3-BBC5-09CB1EC85175}"/>
    <dgm:cxn modelId="{62EE82AC-0620-486B-93AC-9D7CCC04434D}" srcId="{15203612-FF65-416D-8EC0-56509A4054EE}" destId="{252A6B23-EC94-4DEE-B9A2-191EFC606551}" srcOrd="1" destOrd="0" parTransId="{CD7860BF-6B6C-46BD-89C8-59A795863F18}" sibTransId="{8FE0DA8C-4D41-49A0-898C-B6F0B9E656A6}"/>
    <dgm:cxn modelId="{04ED9AB8-8E88-4F98-A306-7D7D600348A5}" srcId="{2B568188-A8B1-4005-BE64-227A173F1F2D}" destId="{921C29E3-051B-4BC1-BF93-1EEB3573FBFB}" srcOrd="0" destOrd="0" parTransId="{8703D00F-8E97-430D-9972-5EDA2693A72E}" sibTransId="{A744BF2D-A799-4D3E-A19D-E1271FFA7F3E}"/>
    <dgm:cxn modelId="{DF1585C6-D764-4379-904B-A811F1CC3ECF}" srcId="{4933492F-B2A1-4285-A34F-727BF3BE77C4}" destId="{A914286A-C203-41FC-B177-89249A2432B5}" srcOrd="1" destOrd="0" parTransId="{1B4E793F-6803-42BA-8F9A-5632F9256EF7}" sibTransId="{EDA0BBBD-A2C4-404D-834A-94D4D6786D1C}"/>
    <dgm:cxn modelId="{52DCD8CB-B934-471D-BDAF-434655EA59CA}" srcId="{C838B516-6661-42F4-94E7-62D5B6AD9542}" destId="{15203612-FF65-416D-8EC0-56509A4054EE}" srcOrd="1" destOrd="0" parTransId="{3C78B36B-553E-4057-B708-E35A33E1AD9F}" sibTransId="{ABA6FF57-4308-45E6-93E0-E2623488A9AF}"/>
    <dgm:cxn modelId="{BBB540D2-4515-4DF3-BC09-996CF6F6A82D}" type="presOf" srcId="{A914286A-C203-41FC-B177-89249A2432B5}" destId="{AE49DD61-84CB-4765-9F2A-31C817771BE2}" srcOrd="0" destOrd="1" presId="urn:microsoft.com/office/officeart/2005/8/layout/StepDownProcess"/>
    <dgm:cxn modelId="{0233D5E2-A952-484C-86C0-DDA2321950F3}" srcId="{4933492F-B2A1-4285-A34F-727BF3BE77C4}" destId="{E43705C8-4C3F-46BA-B5DF-645B4B478E33}" srcOrd="0" destOrd="0" parTransId="{A12D703F-F044-462D-83A7-2DD344A70B66}" sibTransId="{8BF86628-82E2-40F8-83F5-2848BD14D3E9}"/>
    <dgm:cxn modelId="{2F2F89EF-4966-4A5E-B98A-D028EFF20961}" type="presOf" srcId="{1195B0FB-9A88-4BC3-85C8-B0A67D69A5F7}" destId="{5C1625F7-C99B-4DDD-97E2-91735C3C5E56}" srcOrd="0" destOrd="2" presId="urn:microsoft.com/office/officeart/2005/8/layout/StepDownProcess"/>
    <dgm:cxn modelId="{EEA932F5-352B-4E50-A36B-5FB65DF77D07}" type="presOf" srcId="{81EDEAF0-FB41-482B-91E0-34D53D9246CA}" destId="{35342AFD-F7B0-4366-8625-E7150AECD5D7}" srcOrd="0" destOrd="2" presId="urn:microsoft.com/office/officeart/2005/8/layout/StepDownProcess"/>
    <dgm:cxn modelId="{503D7DF8-5E9F-41FF-9AFE-3221A1A42478}" type="presOf" srcId="{11404E7D-29E0-4527-956C-AE84B14C78CA}" destId="{5C1625F7-C99B-4DDD-97E2-91735C3C5E56}" srcOrd="0" destOrd="0" presId="urn:microsoft.com/office/officeart/2005/8/layout/StepDownProcess"/>
    <dgm:cxn modelId="{6009FB6E-55D5-4F7A-91FB-6C97F4ECEBCF}" type="presParOf" srcId="{DE6DBFF2-839D-4416-9C9F-6C5706EB5F41}" destId="{062F767B-5387-45C9-A992-0272F7F3DCCC}" srcOrd="0" destOrd="0" presId="urn:microsoft.com/office/officeart/2005/8/layout/StepDownProcess"/>
    <dgm:cxn modelId="{47B1F183-9556-418E-810F-8EE1A85D0DAD}" type="presParOf" srcId="{062F767B-5387-45C9-A992-0272F7F3DCCC}" destId="{E1DA50BC-5BC9-46BA-AF3F-0F826F8BCB18}" srcOrd="0" destOrd="0" presId="urn:microsoft.com/office/officeart/2005/8/layout/StepDownProcess"/>
    <dgm:cxn modelId="{27B8E5A9-1BD7-425F-98B6-FA15035252F4}" type="presParOf" srcId="{062F767B-5387-45C9-A992-0272F7F3DCCC}" destId="{7E258814-6257-4FD6-A70B-6D1C87C8E805}" srcOrd="1" destOrd="0" presId="urn:microsoft.com/office/officeart/2005/8/layout/StepDownProcess"/>
    <dgm:cxn modelId="{FF76A395-859F-4EED-BD0C-5FD1722DEE59}" type="presParOf" srcId="{062F767B-5387-45C9-A992-0272F7F3DCCC}" destId="{35342AFD-F7B0-4366-8625-E7150AECD5D7}" srcOrd="2" destOrd="0" presId="urn:microsoft.com/office/officeart/2005/8/layout/StepDownProcess"/>
    <dgm:cxn modelId="{DEF1E35C-A3EE-4BF5-99DE-7AF028A7F29B}" type="presParOf" srcId="{DE6DBFF2-839D-4416-9C9F-6C5706EB5F41}" destId="{EBC529ED-BD32-481B-88E4-9861D10648F8}" srcOrd="1" destOrd="0" presId="urn:microsoft.com/office/officeart/2005/8/layout/StepDownProcess"/>
    <dgm:cxn modelId="{C96634DF-388B-4255-9887-ABE3E655C432}" type="presParOf" srcId="{DE6DBFF2-839D-4416-9C9F-6C5706EB5F41}" destId="{FC8FB4C7-5A91-4EA2-AC34-980E74850842}" srcOrd="2" destOrd="0" presId="urn:microsoft.com/office/officeart/2005/8/layout/StepDownProcess"/>
    <dgm:cxn modelId="{2529C16D-17DD-495F-BAB7-A897076A0040}" type="presParOf" srcId="{FC8FB4C7-5A91-4EA2-AC34-980E74850842}" destId="{63F4F912-F27C-4725-ADD6-C92249F78546}" srcOrd="0" destOrd="0" presId="urn:microsoft.com/office/officeart/2005/8/layout/StepDownProcess"/>
    <dgm:cxn modelId="{82DE3049-C639-4014-B209-FAEF902F6038}" type="presParOf" srcId="{FC8FB4C7-5A91-4EA2-AC34-980E74850842}" destId="{B56FFEBE-53A1-4D9B-BDD9-61A34E707EAA}" srcOrd="1" destOrd="0" presId="urn:microsoft.com/office/officeart/2005/8/layout/StepDownProcess"/>
    <dgm:cxn modelId="{7A6C5944-39E6-4C38-B664-DE8F407D2202}" type="presParOf" srcId="{FC8FB4C7-5A91-4EA2-AC34-980E74850842}" destId="{5C1625F7-C99B-4DDD-97E2-91735C3C5E56}" srcOrd="2" destOrd="0" presId="urn:microsoft.com/office/officeart/2005/8/layout/StepDownProcess"/>
    <dgm:cxn modelId="{57C5A3F7-149F-47E7-BFF9-1800414D49AB}" type="presParOf" srcId="{DE6DBFF2-839D-4416-9C9F-6C5706EB5F41}" destId="{96D94C56-9AD4-4DBD-AF0B-5C88A24ECE50}" srcOrd="3" destOrd="0" presId="urn:microsoft.com/office/officeart/2005/8/layout/StepDownProcess"/>
    <dgm:cxn modelId="{F6DB676C-3132-4021-AA7E-1D40EE2FE179}" type="presParOf" srcId="{DE6DBFF2-839D-4416-9C9F-6C5706EB5F41}" destId="{A4DA034F-6917-4A08-AE4E-627FD9BE3C82}" srcOrd="4" destOrd="0" presId="urn:microsoft.com/office/officeart/2005/8/layout/StepDownProcess"/>
    <dgm:cxn modelId="{078F385E-D81F-4875-8A60-1864950A19FD}" type="presParOf" srcId="{A4DA034F-6917-4A08-AE4E-627FD9BE3C82}" destId="{CB560ED5-6CB5-4670-9692-AF0C370178FD}" srcOrd="0" destOrd="0" presId="urn:microsoft.com/office/officeart/2005/8/layout/StepDownProcess"/>
    <dgm:cxn modelId="{414AF65B-CC15-47AB-B8D7-01A6DFCE03DD}" type="presParOf" srcId="{A4DA034F-6917-4A08-AE4E-627FD9BE3C82}" destId="{AE49DD61-84CB-4765-9F2A-31C817771BE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C77512-2608-4B73-AF38-80D57855EF5B}"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GB"/>
        </a:p>
      </dgm:t>
    </dgm:pt>
    <dgm:pt modelId="{D6383C56-1B6D-4D93-A602-CE58154EED67}">
      <dgm:prSet phldrT="[Text]"/>
      <dgm:spPr/>
      <dgm:t>
        <a:bodyPr/>
        <a:lstStyle/>
        <a:p>
          <a:r>
            <a:rPr lang="en-GB" dirty="0"/>
            <a:t>ITP1 – </a:t>
          </a:r>
          <a:r>
            <a:rPr lang="en-GB" b="0" dirty="0"/>
            <a:t>Building relationships with students</a:t>
          </a:r>
        </a:p>
      </dgm:t>
    </dgm:pt>
    <dgm:pt modelId="{5EA09A32-CFF3-4B5C-9158-07DBC99D2586}" type="parTrans" cxnId="{D09B6AD2-E8B0-49F1-899D-F7A3F47820D3}">
      <dgm:prSet/>
      <dgm:spPr/>
      <dgm:t>
        <a:bodyPr/>
        <a:lstStyle/>
        <a:p>
          <a:endParaRPr lang="en-GB"/>
        </a:p>
      </dgm:t>
    </dgm:pt>
    <dgm:pt modelId="{2C73AB22-BBF7-46B6-97B4-14CF5D2C82B5}" type="sibTrans" cxnId="{D09B6AD2-E8B0-49F1-899D-F7A3F47820D3}">
      <dgm:prSet/>
      <dgm:spPr/>
      <dgm:t>
        <a:bodyPr/>
        <a:lstStyle/>
        <a:p>
          <a:endParaRPr lang="en-GB"/>
        </a:p>
      </dgm:t>
    </dgm:pt>
    <dgm:pt modelId="{1BFBB9C1-8B7C-439E-8BF6-350FEA48FDBE}">
      <dgm:prSet phldrT="[Text]"/>
      <dgm:spPr/>
      <dgm:t>
        <a:bodyPr/>
        <a:lstStyle/>
        <a:p>
          <a:r>
            <a:rPr lang="en-GB" b="0" i="1" dirty="0"/>
            <a:t>N</a:t>
          </a:r>
          <a:r>
            <a:rPr lang="en-GB" i="1" dirty="0"/>
            <a:t>oticing student behaviour and teacher responses to this behaviour.</a:t>
          </a:r>
        </a:p>
        <a:p>
          <a:r>
            <a:rPr lang="en-GB" b="1" dirty="0"/>
            <a:t>Know: </a:t>
          </a:r>
          <a:r>
            <a:rPr lang="en-GB" b="0" dirty="0"/>
            <a:t>Routines and how they are triggered.</a:t>
          </a:r>
        </a:p>
        <a:p>
          <a:r>
            <a:rPr lang="en-GB" b="1" dirty="0"/>
            <a:t>Reflect: </a:t>
          </a:r>
          <a:r>
            <a:rPr lang="en-GB" b="0" dirty="0"/>
            <a:t>The </a:t>
          </a:r>
          <a:r>
            <a:rPr lang="en-GB" dirty="0"/>
            <a:t>purpose of routines in school and the role of routines within building relationships. </a:t>
          </a:r>
        </a:p>
      </dgm:t>
    </dgm:pt>
    <dgm:pt modelId="{F3051836-AEB2-48EF-A352-5F4F5FBD5CDE}" type="parTrans" cxnId="{01B48132-A378-4401-814B-6FB3DAC4AB5F}">
      <dgm:prSet/>
      <dgm:spPr/>
      <dgm:t>
        <a:bodyPr/>
        <a:lstStyle/>
        <a:p>
          <a:endParaRPr lang="en-GB"/>
        </a:p>
      </dgm:t>
    </dgm:pt>
    <dgm:pt modelId="{C5FBA077-AD77-4E33-91F6-3A825112CEDD}" type="sibTrans" cxnId="{01B48132-A378-4401-814B-6FB3DAC4AB5F}">
      <dgm:prSet/>
      <dgm:spPr/>
      <dgm:t>
        <a:bodyPr/>
        <a:lstStyle/>
        <a:p>
          <a:endParaRPr lang="en-GB"/>
        </a:p>
      </dgm:t>
    </dgm:pt>
    <dgm:pt modelId="{4B9041EB-5AC5-4FC6-AE9B-744EF5A14CBB}">
      <dgm:prSet phldrT="[Text]"/>
      <dgm:spPr/>
      <dgm:t>
        <a:bodyPr/>
        <a:lstStyle/>
        <a:p>
          <a:r>
            <a:rPr lang="en-GB" b="1" dirty="0"/>
            <a:t>Doing: </a:t>
          </a:r>
          <a:r>
            <a:rPr lang="en-GB" dirty="0"/>
            <a:t>Developing routines and building relationships.</a:t>
          </a:r>
        </a:p>
      </dgm:t>
    </dgm:pt>
    <dgm:pt modelId="{2823C7AA-8A02-44FB-AD96-94B79E53DE28}" type="parTrans" cxnId="{3586D780-ED66-4E2A-A8DF-B20BF5927C71}">
      <dgm:prSet/>
      <dgm:spPr/>
      <dgm:t>
        <a:bodyPr/>
        <a:lstStyle/>
        <a:p>
          <a:endParaRPr lang="en-GB"/>
        </a:p>
      </dgm:t>
    </dgm:pt>
    <dgm:pt modelId="{CB0ED534-07C3-43F8-8CB6-7FD9CAE9BD88}" type="sibTrans" cxnId="{3586D780-ED66-4E2A-A8DF-B20BF5927C71}">
      <dgm:prSet/>
      <dgm:spPr/>
      <dgm:t>
        <a:bodyPr/>
        <a:lstStyle/>
        <a:p>
          <a:endParaRPr lang="en-GB"/>
        </a:p>
      </dgm:t>
    </dgm:pt>
    <dgm:pt modelId="{A5A6AB7D-29C2-41EC-BDC8-D86F2EB8B2E3}">
      <dgm:prSet phldrT="[Text]"/>
      <dgm:spPr/>
      <dgm:t>
        <a:bodyPr/>
        <a:lstStyle/>
        <a:p>
          <a:r>
            <a:rPr lang="en-GB" dirty="0"/>
            <a:t>ITP2 – Understanding the school as a community</a:t>
          </a:r>
        </a:p>
      </dgm:t>
    </dgm:pt>
    <dgm:pt modelId="{54CCCDD7-B368-425A-A0A1-124004F02A62}" type="parTrans" cxnId="{669A27C7-1522-4F51-89E4-FEAFCE24165B}">
      <dgm:prSet/>
      <dgm:spPr/>
      <dgm:t>
        <a:bodyPr/>
        <a:lstStyle/>
        <a:p>
          <a:endParaRPr lang="en-GB"/>
        </a:p>
      </dgm:t>
    </dgm:pt>
    <dgm:pt modelId="{7A1E77C0-0B73-42A2-9912-05F5BFF214AB}" type="sibTrans" cxnId="{669A27C7-1522-4F51-89E4-FEAFCE24165B}">
      <dgm:prSet/>
      <dgm:spPr/>
      <dgm:t>
        <a:bodyPr/>
        <a:lstStyle/>
        <a:p>
          <a:endParaRPr lang="en-GB"/>
        </a:p>
      </dgm:t>
    </dgm:pt>
    <dgm:pt modelId="{E9A428AB-597B-41CD-AFAC-921FDF1A7AAF}">
      <dgm:prSet phldrT="[Text]"/>
      <dgm:spPr/>
      <dgm:t>
        <a:bodyPr/>
        <a:lstStyle/>
        <a:p>
          <a:r>
            <a:rPr lang="en-GB" i="1" dirty="0"/>
            <a:t>Noticing how the variety of students and adults contribute to different school cultures and classroom norms. </a:t>
          </a:r>
          <a:endParaRPr lang="en-GB" b="1" dirty="0"/>
        </a:p>
        <a:p>
          <a:r>
            <a:rPr lang="en-GB" b="1" dirty="0"/>
            <a:t>Know: </a:t>
          </a:r>
          <a:r>
            <a:rPr lang="en-GB" dirty="0"/>
            <a:t>School culture and classroom norms.</a:t>
          </a:r>
        </a:p>
      </dgm:t>
    </dgm:pt>
    <dgm:pt modelId="{126FF114-CFBD-487A-932D-F5C9D3A51EEF}" type="parTrans" cxnId="{FA2094A1-358A-4A2D-99C8-C60EB5B6C28D}">
      <dgm:prSet/>
      <dgm:spPr/>
      <dgm:t>
        <a:bodyPr/>
        <a:lstStyle/>
        <a:p>
          <a:endParaRPr lang="en-GB"/>
        </a:p>
      </dgm:t>
    </dgm:pt>
    <dgm:pt modelId="{E98E04E2-EE8A-4A3E-A0D5-6412EC6F03D3}" type="sibTrans" cxnId="{FA2094A1-358A-4A2D-99C8-C60EB5B6C28D}">
      <dgm:prSet/>
      <dgm:spPr/>
      <dgm:t>
        <a:bodyPr/>
        <a:lstStyle/>
        <a:p>
          <a:endParaRPr lang="en-GB"/>
        </a:p>
      </dgm:t>
    </dgm:pt>
    <dgm:pt modelId="{FDFCEFE1-669C-4ADB-A741-916049B01B9F}">
      <dgm:prSet phldrT="[Text]"/>
      <dgm:spPr/>
      <dgm:t>
        <a:bodyPr/>
        <a:lstStyle/>
        <a:p>
          <a:r>
            <a:rPr lang="en-GB" b="1" dirty="0"/>
            <a:t>Doing: </a:t>
          </a:r>
          <a:r>
            <a:rPr lang="en-GB" dirty="0"/>
            <a:t>Professionalism and communicating high expectations for all.</a:t>
          </a:r>
        </a:p>
      </dgm:t>
    </dgm:pt>
    <dgm:pt modelId="{B5BA813D-107F-42AF-8D8F-5A3A71C95302}" type="parTrans" cxnId="{01E9957D-E93A-4F0D-8EA3-3171D01E4372}">
      <dgm:prSet/>
      <dgm:spPr/>
      <dgm:t>
        <a:bodyPr/>
        <a:lstStyle/>
        <a:p>
          <a:endParaRPr lang="en-GB"/>
        </a:p>
      </dgm:t>
    </dgm:pt>
    <dgm:pt modelId="{B8BDF3F4-82A5-4147-8BC9-6384ADB40B15}" type="sibTrans" cxnId="{01E9957D-E93A-4F0D-8EA3-3171D01E4372}">
      <dgm:prSet/>
      <dgm:spPr/>
      <dgm:t>
        <a:bodyPr/>
        <a:lstStyle/>
        <a:p>
          <a:endParaRPr lang="en-GB"/>
        </a:p>
      </dgm:t>
    </dgm:pt>
    <dgm:pt modelId="{61449518-52AD-4C22-A35E-07BFCFA7FC20}">
      <dgm:prSet phldrT="[Text]"/>
      <dgm:spPr/>
      <dgm:t>
        <a:bodyPr/>
        <a:lstStyle/>
        <a:p>
          <a:r>
            <a:rPr lang="en-GB" dirty="0"/>
            <a:t>ITP3 – Becoming an Inclusive Teacher </a:t>
          </a:r>
        </a:p>
      </dgm:t>
    </dgm:pt>
    <dgm:pt modelId="{61D10A47-34A2-443C-9917-03A91C0992E7}" type="parTrans" cxnId="{6D055CF3-6AD0-4A53-A410-2350FB415E6A}">
      <dgm:prSet/>
      <dgm:spPr/>
      <dgm:t>
        <a:bodyPr/>
        <a:lstStyle/>
        <a:p>
          <a:endParaRPr lang="en-GB"/>
        </a:p>
      </dgm:t>
    </dgm:pt>
    <dgm:pt modelId="{0D03C677-5A25-466B-9225-F489359EC9B8}" type="sibTrans" cxnId="{6D055CF3-6AD0-4A53-A410-2350FB415E6A}">
      <dgm:prSet/>
      <dgm:spPr/>
      <dgm:t>
        <a:bodyPr/>
        <a:lstStyle/>
        <a:p>
          <a:endParaRPr lang="en-GB"/>
        </a:p>
      </dgm:t>
    </dgm:pt>
    <dgm:pt modelId="{63AF2723-8853-4295-BC20-114E629683F1}">
      <dgm:prSet phldrT="[Text]"/>
      <dgm:spPr/>
      <dgm:t>
        <a:bodyPr/>
        <a:lstStyle/>
        <a:p>
          <a:r>
            <a:rPr lang="en-GB" b="0" i="1" dirty="0"/>
            <a:t>N</a:t>
          </a:r>
          <a:r>
            <a:rPr lang="en-GB" i="1" dirty="0"/>
            <a:t>oticing the hidden and visible barriers to learning in a classroom</a:t>
          </a:r>
          <a:endParaRPr lang="en-GB" b="1" dirty="0"/>
        </a:p>
        <a:p>
          <a:r>
            <a:rPr lang="en-GB" b="1" dirty="0"/>
            <a:t>Know: </a:t>
          </a:r>
          <a:r>
            <a:rPr lang="en-GB" dirty="0"/>
            <a:t>The barriers to inclusive teaching.</a:t>
          </a:r>
        </a:p>
      </dgm:t>
    </dgm:pt>
    <dgm:pt modelId="{636CF57B-3753-44ED-9238-9780F35DAD1E}" type="parTrans" cxnId="{B225FA59-0AD3-49D4-A0CA-2A3D8888C9CB}">
      <dgm:prSet/>
      <dgm:spPr/>
      <dgm:t>
        <a:bodyPr/>
        <a:lstStyle/>
        <a:p>
          <a:endParaRPr lang="en-GB"/>
        </a:p>
      </dgm:t>
    </dgm:pt>
    <dgm:pt modelId="{CA1D864C-3370-4C69-BFC8-D56B0BF54984}" type="sibTrans" cxnId="{B225FA59-0AD3-49D4-A0CA-2A3D8888C9CB}">
      <dgm:prSet/>
      <dgm:spPr/>
      <dgm:t>
        <a:bodyPr/>
        <a:lstStyle/>
        <a:p>
          <a:endParaRPr lang="en-GB"/>
        </a:p>
      </dgm:t>
    </dgm:pt>
    <dgm:pt modelId="{6AF9ED2C-8159-45DC-9960-BE330F9BDF98}">
      <dgm:prSet phldrT="[Text]"/>
      <dgm:spPr/>
      <dgm:t>
        <a:bodyPr/>
        <a:lstStyle/>
        <a:p>
          <a:r>
            <a:rPr lang="en-GB" b="1" dirty="0"/>
            <a:t>Doing: </a:t>
          </a:r>
          <a:r>
            <a:rPr lang="en-GB" dirty="0"/>
            <a:t>Planning and teaching so students can be included</a:t>
          </a:r>
        </a:p>
      </dgm:t>
    </dgm:pt>
    <dgm:pt modelId="{097E5C4C-BAF7-4C0B-8FAA-55F086882BE2}" type="parTrans" cxnId="{46B1C41B-4C95-4B99-98E4-521AE099DE9A}">
      <dgm:prSet/>
      <dgm:spPr/>
      <dgm:t>
        <a:bodyPr/>
        <a:lstStyle/>
        <a:p>
          <a:endParaRPr lang="en-GB"/>
        </a:p>
      </dgm:t>
    </dgm:pt>
    <dgm:pt modelId="{9E0088D5-40BC-47DE-AEC5-8DFD0C3B4E29}" type="sibTrans" cxnId="{46B1C41B-4C95-4B99-98E4-521AE099DE9A}">
      <dgm:prSet/>
      <dgm:spPr/>
      <dgm:t>
        <a:bodyPr/>
        <a:lstStyle/>
        <a:p>
          <a:endParaRPr lang="en-GB"/>
        </a:p>
      </dgm:t>
    </dgm:pt>
    <dgm:pt modelId="{50AD49C1-3EEB-42DF-8A7A-04DBECAB7634}">
      <dgm:prSet phldrT="[Text]"/>
      <dgm:spPr/>
      <dgm:t>
        <a:bodyPr/>
        <a:lstStyle/>
        <a:p>
          <a:r>
            <a:rPr lang="en-GB" dirty="0"/>
            <a:t>ITP4 – Creativity and Engagement</a:t>
          </a:r>
        </a:p>
      </dgm:t>
    </dgm:pt>
    <dgm:pt modelId="{EEE257DA-D403-4054-A826-0072906DEC39}" type="parTrans" cxnId="{B872B4BE-111B-4EB7-801E-14A65454CA70}">
      <dgm:prSet/>
      <dgm:spPr/>
      <dgm:t>
        <a:bodyPr/>
        <a:lstStyle/>
        <a:p>
          <a:endParaRPr lang="en-GB"/>
        </a:p>
      </dgm:t>
    </dgm:pt>
    <dgm:pt modelId="{E1F8F08D-CB56-4064-97A4-B2C086C0C59F}" type="sibTrans" cxnId="{B872B4BE-111B-4EB7-801E-14A65454CA70}">
      <dgm:prSet/>
      <dgm:spPr/>
      <dgm:t>
        <a:bodyPr/>
        <a:lstStyle/>
        <a:p>
          <a:endParaRPr lang="en-GB"/>
        </a:p>
      </dgm:t>
    </dgm:pt>
    <dgm:pt modelId="{058B4042-9B9E-4795-AA44-C0F06551F112}">
      <dgm:prSet phldrT="[Text]"/>
      <dgm:spPr/>
      <dgm:t>
        <a:bodyPr/>
        <a:lstStyle/>
        <a:p>
          <a:r>
            <a:rPr lang="en-GB" dirty="0"/>
            <a:t>ITP5 – Sequencing </a:t>
          </a:r>
        </a:p>
      </dgm:t>
    </dgm:pt>
    <dgm:pt modelId="{E763D247-7A40-466B-9531-A6FADDF18FDA}" type="parTrans" cxnId="{E884434F-F3F1-4A20-8583-3AC48D8005F5}">
      <dgm:prSet/>
      <dgm:spPr/>
      <dgm:t>
        <a:bodyPr/>
        <a:lstStyle/>
        <a:p>
          <a:endParaRPr lang="en-GB"/>
        </a:p>
      </dgm:t>
    </dgm:pt>
    <dgm:pt modelId="{FE6B9169-EA79-40C4-9ECA-0EDB8942A83D}" type="sibTrans" cxnId="{E884434F-F3F1-4A20-8583-3AC48D8005F5}">
      <dgm:prSet/>
      <dgm:spPr/>
      <dgm:t>
        <a:bodyPr/>
        <a:lstStyle/>
        <a:p>
          <a:endParaRPr lang="en-GB"/>
        </a:p>
      </dgm:t>
    </dgm:pt>
    <dgm:pt modelId="{B10F2111-C3DC-485D-863E-8E154C8C8DEB}">
      <dgm:prSet phldrT="[Text]"/>
      <dgm:spPr/>
      <dgm:t>
        <a:bodyPr/>
        <a:lstStyle/>
        <a:p>
          <a:r>
            <a:rPr lang="en-GB" b="1" dirty="0"/>
            <a:t>Reflect: </a:t>
          </a:r>
          <a:r>
            <a:rPr lang="en-GB" dirty="0"/>
            <a:t>Who are the children you teach and who do you teach with.</a:t>
          </a:r>
        </a:p>
      </dgm:t>
    </dgm:pt>
    <dgm:pt modelId="{1FBF6C30-2257-4586-A96C-ADDE8B2324C2}" type="parTrans" cxnId="{B2924D8A-2B4C-439A-805F-8D569F88E2E2}">
      <dgm:prSet/>
      <dgm:spPr/>
      <dgm:t>
        <a:bodyPr/>
        <a:lstStyle/>
        <a:p>
          <a:endParaRPr lang="en-GB"/>
        </a:p>
      </dgm:t>
    </dgm:pt>
    <dgm:pt modelId="{3F3B722B-B872-4252-BCE2-A00C53BCFADF}" type="sibTrans" cxnId="{B2924D8A-2B4C-439A-805F-8D569F88E2E2}">
      <dgm:prSet/>
      <dgm:spPr/>
      <dgm:t>
        <a:bodyPr/>
        <a:lstStyle/>
        <a:p>
          <a:endParaRPr lang="en-GB"/>
        </a:p>
      </dgm:t>
    </dgm:pt>
    <dgm:pt modelId="{BF067075-2F4D-4351-B75B-E8664E422269}">
      <dgm:prSet phldrT="[Text]"/>
      <dgm:spPr/>
      <dgm:t>
        <a:bodyPr/>
        <a:lstStyle/>
        <a:p>
          <a:r>
            <a:rPr lang="en-GB" i="1" dirty="0"/>
            <a:t>Noticing engagement and emotions in a classroom. </a:t>
          </a:r>
        </a:p>
        <a:p>
          <a:r>
            <a:rPr lang="en-GB" b="1" dirty="0"/>
            <a:t>Know: </a:t>
          </a:r>
          <a:r>
            <a:rPr lang="en-GB" dirty="0"/>
            <a:t>How do students engage emotionally with a learning activities.</a:t>
          </a:r>
        </a:p>
      </dgm:t>
    </dgm:pt>
    <dgm:pt modelId="{7FE553AE-C417-4FB7-BC0D-80D6163BD296}" type="parTrans" cxnId="{299815B1-D2DB-4FE6-A8F3-7AF09DA43EDA}">
      <dgm:prSet/>
      <dgm:spPr/>
      <dgm:t>
        <a:bodyPr/>
        <a:lstStyle/>
        <a:p>
          <a:endParaRPr lang="en-GB"/>
        </a:p>
      </dgm:t>
    </dgm:pt>
    <dgm:pt modelId="{B671B487-0B45-426D-AAD2-47F81DD0517D}" type="sibTrans" cxnId="{299815B1-D2DB-4FE6-A8F3-7AF09DA43EDA}">
      <dgm:prSet/>
      <dgm:spPr/>
      <dgm:t>
        <a:bodyPr/>
        <a:lstStyle/>
        <a:p>
          <a:endParaRPr lang="en-GB"/>
        </a:p>
      </dgm:t>
    </dgm:pt>
    <dgm:pt modelId="{27C88198-83EA-46B4-B712-E04E8645708A}">
      <dgm:prSet phldrT="[Text]"/>
      <dgm:spPr/>
      <dgm:t>
        <a:bodyPr/>
        <a:lstStyle/>
        <a:p>
          <a:r>
            <a:rPr lang="en-GB" b="1" dirty="0"/>
            <a:t>Reflect: </a:t>
          </a:r>
          <a:r>
            <a:rPr lang="en-GB" dirty="0"/>
            <a:t>How learning resources, planning can influence emotional engagement </a:t>
          </a:r>
        </a:p>
      </dgm:t>
    </dgm:pt>
    <dgm:pt modelId="{1815EAAC-24B2-4C20-BEDA-A66898E3602D}" type="parTrans" cxnId="{C6CB1E09-1F06-46FA-AEB8-C68E24D417D3}">
      <dgm:prSet/>
      <dgm:spPr/>
      <dgm:t>
        <a:bodyPr/>
        <a:lstStyle/>
        <a:p>
          <a:endParaRPr lang="en-GB"/>
        </a:p>
      </dgm:t>
    </dgm:pt>
    <dgm:pt modelId="{2D764B55-D941-4F5E-B0FD-17DC03FB008F}" type="sibTrans" cxnId="{C6CB1E09-1F06-46FA-AEB8-C68E24D417D3}">
      <dgm:prSet/>
      <dgm:spPr/>
      <dgm:t>
        <a:bodyPr/>
        <a:lstStyle/>
        <a:p>
          <a:endParaRPr lang="en-GB"/>
        </a:p>
      </dgm:t>
    </dgm:pt>
    <dgm:pt modelId="{91D627B9-EA0B-452C-9D1E-CBA663D51757}">
      <dgm:prSet phldrT="[Text]"/>
      <dgm:spPr/>
      <dgm:t>
        <a:bodyPr/>
        <a:lstStyle/>
        <a:p>
          <a:r>
            <a:rPr lang="en-GB" b="1" dirty="0"/>
            <a:t>Doing: </a:t>
          </a:r>
          <a:r>
            <a:rPr lang="en-GB" dirty="0"/>
            <a:t>Planning for students emotions and engagement. </a:t>
          </a:r>
        </a:p>
      </dgm:t>
    </dgm:pt>
    <dgm:pt modelId="{13BBBAD7-2562-4F87-8F49-1825ECDE3E48}" type="parTrans" cxnId="{5A4BC599-AE2A-4032-AECA-99DF45AC6ECF}">
      <dgm:prSet/>
      <dgm:spPr/>
      <dgm:t>
        <a:bodyPr/>
        <a:lstStyle/>
        <a:p>
          <a:endParaRPr lang="en-GB"/>
        </a:p>
      </dgm:t>
    </dgm:pt>
    <dgm:pt modelId="{D67272A9-3426-43E7-9AF3-D5A9AC93C5B7}" type="sibTrans" cxnId="{5A4BC599-AE2A-4032-AECA-99DF45AC6ECF}">
      <dgm:prSet/>
      <dgm:spPr/>
      <dgm:t>
        <a:bodyPr/>
        <a:lstStyle/>
        <a:p>
          <a:endParaRPr lang="en-GB"/>
        </a:p>
      </dgm:t>
    </dgm:pt>
    <dgm:pt modelId="{212F1D12-A4F5-4C64-A16D-1620764CAE2F}">
      <dgm:prSet phldrT="[Text]"/>
      <dgm:spPr/>
      <dgm:t>
        <a:bodyPr/>
        <a:lstStyle/>
        <a:p>
          <a:r>
            <a:rPr lang="en-GB" b="1" dirty="0"/>
            <a:t>Reflect: </a:t>
          </a:r>
          <a:r>
            <a:rPr lang="en-GB" dirty="0"/>
            <a:t>Ways in which students are included and excluded within a classroom situation </a:t>
          </a:r>
        </a:p>
      </dgm:t>
    </dgm:pt>
    <dgm:pt modelId="{0377115A-19FC-44DA-8320-DB0B6B589649}" type="parTrans" cxnId="{64F0427D-1E2B-4304-B54B-0692E70F8758}">
      <dgm:prSet/>
      <dgm:spPr/>
      <dgm:t>
        <a:bodyPr/>
        <a:lstStyle/>
        <a:p>
          <a:endParaRPr lang="en-GB"/>
        </a:p>
      </dgm:t>
    </dgm:pt>
    <dgm:pt modelId="{12A0E748-6CFA-41D7-9CF1-A34B0716EE48}" type="sibTrans" cxnId="{64F0427D-1E2B-4304-B54B-0692E70F8758}">
      <dgm:prSet/>
      <dgm:spPr/>
      <dgm:t>
        <a:bodyPr/>
        <a:lstStyle/>
        <a:p>
          <a:endParaRPr lang="en-GB"/>
        </a:p>
      </dgm:t>
    </dgm:pt>
    <dgm:pt modelId="{2E509EE4-753C-4FA2-B536-CBEA791ABCF3}">
      <dgm:prSet/>
      <dgm:spPr/>
      <dgm:t>
        <a:bodyPr/>
        <a:lstStyle/>
        <a:p>
          <a:r>
            <a:rPr lang="en-GB" i="1" dirty="0"/>
            <a:t>Noticing where students are within a curriculum. </a:t>
          </a:r>
        </a:p>
        <a:p>
          <a:r>
            <a:rPr lang="en-GB" b="1" dirty="0"/>
            <a:t>Know: </a:t>
          </a:r>
          <a:r>
            <a:rPr lang="en-GB" dirty="0"/>
            <a:t>What learners know and can do.</a:t>
          </a:r>
        </a:p>
      </dgm:t>
    </dgm:pt>
    <dgm:pt modelId="{BDBE9989-093C-4896-A90C-F34C95219325}" type="parTrans" cxnId="{A6F8C6B4-EF33-40A0-B8A8-D6D7962CA09E}">
      <dgm:prSet/>
      <dgm:spPr/>
      <dgm:t>
        <a:bodyPr/>
        <a:lstStyle/>
        <a:p>
          <a:endParaRPr lang="en-GB"/>
        </a:p>
      </dgm:t>
    </dgm:pt>
    <dgm:pt modelId="{67EF949F-AE34-4ECF-8EBC-FA75B88644A3}" type="sibTrans" cxnId="{A6F8C6B4-EF33-40A0-B8A8-D6D7962CA09E}">
      <dgm:prSet/>
      <dgm:spPr/>
      <dgm:t>
        <a:bodyPr/>
        <a:lstStyle/>
        <a:p>
          <a:endParaRPr lang="en-GB"/>
        </a:p>
      </dgm:t>
    </dgm:pt>
    <dgm:pt modelId="{E7B826CF-5911-42A4-8DC3-DE13CFB51F92}">
      <dgm:prSet/>
      <dgm:spPr/>
      <dgm:t>
        <a:bodyPr/>
        <a:lstStyle/>
        <a:p>
          <a:r>
            <a:rPr lang="en-GB" b="1" dirty="0"/>
            <a:t>Reflect: </a:t>
          </a:r>
          <a:r>
            <a:rPr lang="en-GB" dirty="0"/>
            <a:t>Where the class is and their learning trajectory.</a:t>
          </a:r>
        </a:p>
      </dgm:t>
    </dgm:pt>
    <dgm:pt modelId="{52B63BFE-5F48-4C4C-81F8-9F6F8AF6DCB3}" type="parTrans" cxnId="{2CA78D14-6082-438C-8FE5-64BA482B2358}">
      <dgm:prSet/>
      <dgm:spPr/>
      <dgm:t>
        <a:bodyPr/>
        <a:lstStyle/>
        <a:p>
          <a:endParaRPr lang="en-GB"/>
        </a:p>
      </dgm:t>
    </dgm:pt>
    <dgm:pt modelId="{290E71A5-F45D-427F-AB00-B1BBBD7A493D}" type="sibTrans" cxnId="{2CA78D14-6082-438C-8FE5-64BA482B2358}">
      <dgm:prSet/>
      <dgm:spPr/>
      <dgm:t>
        <a:bodyPr/>
        <a:lstStyle/>
        <a:p>
          <a:endParaRPr lang="en-GB"/>
        </a:p>
      </dgm:t>
    </dgm:pt>
    <dgm:pt modelId="{789C2CBF-DB2A-48D6-A0DF-D1D16DF7633A}">
      <dgm:prSet/>
      <dgm:spPr/>
      <dgm:t>
        <a:bodyPr/>
        <a:lstStyle/>
        <a:p>
          <a:r>
            <a:rPr lang="en-GB" b="1" dirty="0"/>
            <a:t>Doing: </a:t>
          </a:r>
          <a:r>
            <a:rPr lang="en-GB" dirty="0"/>
            <a:t>Moving from planning individual lesson to lesson sequences.</a:t>
          </a:r>
        </a:p>
      </dgm:t>
    </dgm:pt>
    <dgm:pt modelId="{AD1F24C2-5FA6-4949-A4F8-0125BE2888BF}" type="parTrans" cxnId="{4A0BD2FE-8971-4324-A37C-72C1B1F19C53}">
      <dgm:prSet/>
      <dgm:spPr/>
      <dgm:t>
        <a:bodyPr/>
        <a:lstStyle/>
        <a:p>
          <a:endParaRPr lang="en-GB"/>
        </a:p>
      </dgm:t>
    </dgm:pt>
    <dgm:pt modelId="{D304356B-5453-4037-80ED-810CAD33A94A}" type="sibTrans" cxnId="{4A0BD2FE-8971-4324-A37C-72C1B1F19C53}">
      <dgm:prSet/>
      <dgm:spPr/>
      <dgm:t>
        <a:bodyPr/>
        <a:lstStyle/>
        <a:p>
          <a:endParaRPr lang="en-GB"/>
        </a:p>
      </dgm:t>
    </dgm:pt>
    <dgm:pt modelId="{CA591E3D-4A8F-4A18-9B91-EF27985797E6}" type="pres">
      <dgm:prSet presAssocID="{FAC77512-2608-4B73-AF38-80D57855EF5B}" presName="Name0" presStyleCnt="0">
        <dgm:presLayoutVars>
          <dgm:chMax val="5"/>
          <dgm:chPref val="5"/>
          <dgm:dir/>
          <dgm:animLvl val="lvl"/>
        </dgm:presLayoutVars>
      </dgm:prSet>
      <dgm:spPr/>
    </dgm:pt>
    <dgm:pt modelId="{5D9C56D2-B494-40AA-B5A6-7288C055F18A}" type="pres">
      <dgm:prSet presAssocID="{D6383C56-1B6D-4D93-A602-CE58154EED67}" presName="parentText1" presStyleLbl="node1" presStyleIdx="0" presStyleCnt="5">
        <dgm:presLayoutVars>
          <dgm:chMax/>
          <dgm:chPref val="3"/>
          <dgm:bulletEnabled val="1"/>
        </dgm:presLayoutVars>
      </dgm:prSet>
      <dgm:spPr/>
    </dgm:pt>
    <dgm:pt modelId="{D30E33E6-AE63-4A68-A7F4-5BF35346C7C8}" type="pres">
      <dgm:prSet presAssocID="{D6383C56-1B6D-4D93-A602-CE58154EED67}" presName="childText1" presStyleLbl="solidAlignAcc1" presStyleIdx="0" presStyleCnt="5">
        <dgm:presLayoutVars>
          <dgm:chMax val="0"/>
          <dgm:chPref val="0"/>
          <dgm:bulletEnabled val="1"/>
        </dgm:presLayoutVars>
      </dgm:prSet>
      <dgm:spPr/>
    </dgm:pt>
    <dgm:pt modelId="{CED01E23-D1F9-483F-BF64-E6E12B09CB45}" type="pres">
      <dgm:prSet presAssocID="{A5A6AB7D-29C2-41EC-BDC8-D86F2EB8B2E3}" presName="parentText2" presStyleLbl="node1" presStyleIdx="1" presStyleCnt="5">
        <dgm:presLayoutVars>
          <dgm:chMax/>
          <dgm:chPref val="3"/>
          <dgm:bulletEnabled val="1"/>
        </dgm:presLayoutVars>
      </dgm:prSet>
      <dgm:spPr/>
    </dgm:pt>
    <dgm:pt modelId="{B7DADD30-0759-4FF1-9E19-D6E86B78CF8F}" type="pres">
      <dgm:prSet presAssocID="{A5A6AB7D-29C2-41EC-BDC8-D86F2EB8B2E3}" presName="childText2" presStyleLbl="solidAlignAcc1" presStyleIdx="1" presStyleCnt="5">
        <dgm:presLayoutVars>
          <dgm:chMax val="0"/>
          <dgm:chPref val="0"/>
          <dgm:bulletEnabled val="1"/>
        </dgm:presLayoutVars>
      </dgm:prSet>
      <dgm:spPr/>
    </dgm:pt>
    <dgm:pt modelId="{F10187E2-4D7D-46E5-887D-3021FDB2C56F}" type="pres">
      <dgm:prSet presAssocID="{61449518-52AD-4C22-A35E-07BFCFA7FC20}" presName="parentText3" presStyleLbl="node1" presStyleIdx="2" presStyleCnt="5" custLinFactNeighborX="137" custLinFactNeighborY="-1184">
        <dgm:presLayoutVars>
          <dgm:chMax/>
          <dgm:chPref val="3"/>
          <dgm:bulletEnabled val="1"/>
        </dgm:presLayoutVars>
      </dgm:prSet>
      <dgm:spPr/>
    </dgm:pt>
    <dgm:pt modelId="{3F66849D-D6E6-411E-83CF-3D9DBE382D71}" type="pres">
      <dgm:prSet presAssocID="{61449518-52AD-4C22-A35E-07BFCFA7FC20}" presName="childText3" presStyleLbl="solidAlignAcc1" presStyleIdx="2" presStyleCnt="5">
        <dgm:presLayoutVars>
          <dgm:chMax val="0"/>
          <dgm:chPref val="0"/>
          <dgm:bulletEnabled val="1"/>
        </dgm:presLayoutVars>
      </dgm:prSet>
      <dgm:spPr/>
    </dgm:pt>
    <dgm:pt modelId="{1D1361C5-6DE6-4EA9-A267-D93E9AD8BE72}" type="pres">
      <dgm:prSet presAssocID="{50AD49C1-3EEB-42DF-8A7A-04DBECAB7634}" presName="parentText4" presStyleLbl="node1" presStyleIdx="3" presStyleCnt="5">
        <dgm:presLayoutVars>
          <dgm:chMax/>
          <dgm:chPref val="3"/>
          <dgm:bulletEnabled val="1"/>
        </dgm:presLayoutVars>
      </dgm:prSet>
      <dgm:spPr/>
    </dgm:pt>
    <dgm:pt modelId="{64F6705E-BDC4-46DF-943A-6AA42AAEA394}" type="pres">
      <dgm:prSet presAssocID="{50AD49C1-3EEB-42DF-8A7A-04DBECAB7634}" presName="childText4" presStyleLbl="solidAlignAcc1" presStyleIdx="3" presStyleCnt="5">
        <dgm:presLayoutVars>
          <dgm:chMax val="0"/>
          <dgm:chPref val="0"/>
          <dgm:bulletEnabled val="1"/>
        </dgm:presLayoutVars>
      </dgm:prSet>
      <dgm:spPr/>
    </dgm:pt>
    <dgm:pt modelId="{1D49DE3A-84AE-4F46-8DF3-9E9A10CB0FA7}" type="pres">
      <dgm:prSet presAssocID="{058B4042-9B9E-4795-AA44-C0F06551F112}" presName="parentText5" presStyleLbl="node1" presStyleIdx="4" presStyleCnt="5">
        <dgm:presLayoutVars>
          <dgm:chMax/>
          <dgm:chPref val="3"/>
          <dgm:bulletEnabled val="1"/>
        </dgm:presLayoutVars>
      </dgm:prSet>
      <dgm:spPr/>
    </dgm:pt>
    <dgm:pt modelId="{17D24F2F-B1C8-499B-9AEF-3D35167D9F79}" type="pres">
      <dgm:prSet presAssocID="{058B4042-9B9E-4795-AA44-C0F06551F112}" presName="childText5" presStyleLbl="solidAlignAcc1" presStyleIdx="4" presStyleCnt="5">
        <dgm:presLayoutVars>
          <dgm:chMax val="0"/>
          <dgm:chPref val="0"/>
          <dgm:bulletEnabled val="1"/>
        </dgm:presLayoutVars>
      </dgm:prSet>
      <dgm:spPr/>
    </dgm:pt>
  </dgm:ptLst>
  <dgm:cxnLst>
    <dgm:cxn modelId="{62A81102-3D41-47F3-9B13-0AA88129E478}" type="presOf" srcId="{A5A6AB7D-29C2-41EC-BDC8-D86F2EB8B2E3}" destId="{CED01E23-D1F9-483F-BF64-E6E12B09CB45}" srcOrd="0" destOrd="0" presId="urn:microsoft.com/office/officeart/2009/3/layout/IncreasingArrowsProcess"/>
    <dgm:cxn modelId="{C6CB1E09-1F06-46FA-AEB8-C68E24D417D3}" srcId="{50AD49C1-3EEB-42DF-8A7A-04DBECAB7634}" destId="{27C88198-83EA-46B4-B712-E04E8645708A}" srcOrd="1" destOrd="0" parTransId="{1815EAAC-24B2-4C20-BEDA-A66898E3602D}" sibTransId="{2D764B55-D941-4F5E-B0FD-17DC03FB008F}"/>
    <dgm:cxn modelId="{CD183F0E-4434-43B0-9ECC-264CD31D00B5}" type="presOf" srcId="{FAC77512-2608-4B73-AF38-80D57855EF5B}" destId="{CA591E3D-4A8F-4A18-9B91-EF27985797E6}" srcOrd="0" destOrd="0" presId="urn:microsoft.com/office/officeart/2009/3/layout/IncreasingArrowsProcess"/>
    <dgm:cxn modelId="{2CA78D14-6082-438C-8FE5-64BA482B2358}" srcId="{058B4042-9B9E-4795-AA44-C0F06551F112}" destId="{E7B826CF-5911-42A4-8DC3-DE13CFB51F92}" srcOrd="1" destOrd="0" parTransId="{52B63BFE-5F48-4C4C-81F8-9F6F8AF6DCB3}" sibTransId="{290E71A5-F45D-427F-AB00-B1BBBD7A493D}"/>
    <dgm:cxn modelId="{16279A16-9F65-406B-B23F-817F19DA77B2}" type="presOf" srcId="{D6383C56-1B6D-4D93-A602-CE58154EED67}" destId="{5D9C56D2-B494-40AA-B5A6-7288C055F18A}" srcOrd="0" destOrd="0" presId="urn:microsoft.com/office/officeart/2009/3/layout/IncreasingArrowsProcess"/>
    <dgm:cxn modelId="{46B1C41B-4C95-4B99-98E4-521AE099DE9A}" srcId="{61449518-52AD-4C22-A35E-07BFCFA7FC20}" destId="{6AF9ED2C-8159-45DC-9960-BE330F9BDF98}" srcOrd="2" destOrd="0" parTransId="{097E5C4C-BAF7-4C0B-8FAA-55F086882BE2}" sibTransId="{9E0088D5-40BC-47DE-AEC5-8DFD0C3B4E29}"/>
    <dgm:cxn modelId="{5B2D631C-DFC3-47BB-A63A-665322F5DE65}" type="presOf" srcId="{63AF2723-8853-4295-BC20-114E629683F1}" destId="{3F66849D-D6E6-411E-83CF-3D9DBE382D71}" srcOrd="0" destOrd="0" presId="urn:microsoft.com/office/officeart/2009/3/layout/IncreasingArrowsProcess"/>
    <dgm:cxn modelId="{E53AF829-055D-49DA-A17B-AFE54BBB5EDB}" type="presOf" srcId="{058B4042-9B9E-4795-AA44-C0F06551F112}" destId="{1D49DE3A-84AE-4F46-8DF3-9E9A10CB0FA7}" srcOrd="0" destOrd="0" presId="urn:microsoft.com/office/officeart/2009/3/layout/IncreasingArrowsProcess"/>
    <dgm:cxn modelId="{01B48132-A378-4401-814B-6FB3DAC4AB5F}" srcId="{D6383C56-1B6D-4D93-A602-CE58154EED67}" destId="{1BFBB9C1-8B7C-439E-8BF6-350FEA48FDBE}" srcOrd="0" destOrd="0" parTransId="{F3051836-AEB2-48EF-A352-5F4F5FBD5CDE}" sibTransId="{C5FBA077-AD77-4E33-91F6-3A825112CEDD}"/>
    <dgm:cxn modelId="{14094C37-E266-432F-B032-C48BDE5786EB}" type="presOf" srcId="{50AD49C1-3EEB-42DF-8A7A-04DBECAB7634}" destId="{1D1361C5-6DE6-4EA9-A267-D93E9AD8BE72}" srcOrd="0" destOrd="0" presId="urn:microsoft.com/office/officeart/2009/3/layout/IncreasingArrowsProcess"/>
    <dgm:cxn modelId="{CBF99840-4175-41E6-A7A8-7152C529AA09}" type="presOf" srcId="{27C88198-83EA-46B4-B712-E04E8645708A}" destId="{64F6705E-BDC4-46DF-943A-6AA42AAEA394}" srcOrd="0" destOrd="1" presId="urn:microsoft.com/office/officeart/2009/3/layout/IncreasingArrowsProcess"/>
    <dgm:cxn modelId="{F39B9149-3B72-43A6-9552-0AF211F2459C}" type="presOf" srcId="{4B9041EB-5AC5-4FC6-AE9B-744EF5A14CBB}" destId="{D30E33E6-AE63-4A68-A7F4-5BF35346C7C8}" srcOrd="0" destOrd="1" presId="urn:microsoft.com/office/officeart/2009/3/layout/IncreasingArrowsProcess"/>
    <dgm:cxn modelId="{3B53616C-298D-4BBE-8DE8-FB06AAC7BB4B}" type="presOf" srcId="{789C2CBF-DB2A-48D6-A0DF-D1D16DF7633A}" destId="{17D24F2F-B1C8-499B-9AEF-3D35167D9F79}" srcOrd="0" destOrd="2" presId="urn:microsoft.com/office/officeart/2009/3/layout/IncreasingArrowsProcess"/>
    <dgm:cxn modelId="{E884434F-F3F1-4A20-8583-3AC48D8005F5}" srcId="{FAC77512-2608-4B73-AF38-80D57855EF5B}" destId="{058B4042-9B9E-4795-AA44-C0F06551F112}" srcOrd="4" destOrd="0" parTransId="{E763D247-7A40-466B-9531-A6FADDF18FDA}" sibTransId="{FE6B9169-EA79-40C4-9ECA-0EDB8942A83D}"/>
    <dgm:cxn modelId="{8DE07454-AD47-4470-89FB-C304B6E9ED7E}" type="presOf" srcId="{212F1D12-A4F5-4C64-A16D-1620764CAE2F}" destId="{3F66849D-D6E6-411E-83CF-3D9DBE382D71}" srcOrd="0" destOrd="1" presId="urn:microsoft.com/office/officeart/2009/3/layout/IncreasingArrowsProcess"/>
    <dgm:cxn modelId="{416CBA56-A696-43D1-B5D7-C43C83A610FE}" type="presOf" srcId="{B10F2111-C3DC-485D-863E-8E154C8C8DEB}" destId="{B7DADD30-0759-4FF1-9E19-D6E86B78CF8F}" srcOrd="0" destOrd="1" presId="urn:microsoft.com/office/officeart/2009/3/layout/IncreasingArrowsProcess"/>
    <dgm:cxn modelId="{EA66D158-43C2-4ACD-B767-8786174D12E5}" type="presOf" srcId="{E9A428AB-597B-41CD-AFAC-921FDF1A7AAF}" destId="{B7DADD30-0759-4FF1-9E19-D6E86B78CF8F}" srcOrd="0" destOrd="0" presId="urn:microsoft.com/office/officeart/2009/3/layout/IncreasingArrowsProcess"/>
    <dgm:cxn modelId="{B225FA59-0AD3-49D4-A0CA-2A3D8888C9CB}" srcId="{61449518-52AD-4C22-A35E-07BFCFA7FC20}" destId="{63AF2723-8853-4295-BC20-114E629683F1}" srcOrd="0" destOrd="0" parTransId="{636CF57B-3753-44ED-9238-9780F35DAD1E}" sibTransId="{CA1D864C-3370-4C69-BFC8-D56B0BF54984}"/>
    <dgm:cxn modelId="{99FA7A7A-BF45-4C72-AFCF-AEB742F1ED8C}" type="presOf" srcId="{FDFCEFE1-669C-4ADB-A741-916049B01B9F}" destId="{B7DADD30-0759-4FF1-9E19-D6E86B78CF8F}" srcOrd="0" destOrd="2" presId="urn:microsoft.com/office/officeart/2009/3/layout/IncreasingArrowsProcess"/>
    <dgm:cxn modelId="{64F0427D-1E2B-4304-B54B-0692E70F8758}" srcId="{61449518-52AD-4C22-A35E-07BFCFA7FC20}" destId="{212F1D12-A4F5-4C64-A16D-1620764CAE2F}" srcOrd="1" destOrd="0" parTransId="{0377115A-19FC-44DA-8320-DB0B6B589649}" sibTransId="{12A0E748-6CFA-41D7-9CF1-A34B0716EE48}"/>
    <dgm:cxn modelId="{01E9957D-E93A-4F0D-8EA3-3171D01E4372}" srcId="{A5A6AB7D-29C2-41EC-BDC8-D86F2EB8B2E3}" destId="{FDFCEFE1-669C-4ADB-A741-916049B01B9F}" srcOrd="2" destOrd="0" parTransId="{B5BA813D-107F-42AF-8D8F-5A3A71C95302}" sibTransId="{B8BDF3F4-82A5-4147-8BC9-6384ADB40B15}"/>
    <dgm:cxn modelId="{3586D780-ED66-4E2A-A8DF-B20BF5927C71}" srcId="{D6383C56-1B6D-4D93-A602-CE58154EED67}" destId="{4B9041EB-5AC5-4FC6-AE9B-744EF5A14CBB}" srcOrd="1" destOrd="0" parTransId="{2823C7AA-8A02-44FB-AD96-94B79E53DE28}" sibTransId="{CB0ED534-07C3-43F8-8CB6-7FD9CAE9BD88}"/>
    <dgm:cxn modelId="{5F208787-2ECF-433D-B5F2-1B3010FFD388}" type="presOf" srcId="{91D627B9-EA0B-452C-9D1E-CBA663D51757}" destId="{64F6705E-BDC4-46DF-943A-6AA42AAEA394}" srcOrd="0" destOrd="2" presId="urn:microsoft.com/office/officeart/2009/3/layout/IncreasingArrowsProcess"/>
    <dgm:cxn modelId="{B2924D8A-2B4C-439A-805F-8D569F88E2E2}" srcId="{A5A6AB7D-29C2-41EC-BDC8-D86F2EB8B2E3}" destId="{B10F2111-C3DC-485D-863E-8E154C8C8DEB}" srcOrd="1" destOrd="0" parTransId="{1FBF6C30-2257-4586-A96C-ADDE8B2324C2}" sibTransId="{3F3B722B-B872-4252-BCE2-A00C53BCFADF}"/>
    <dgm:cxn modelId="{1EC1BA8F-10B0-4C16-A8EA-495B1EDB95EB}" type="presOf" srcId="{61449518-52AD-4C22-A35E-07BFCFA7FC20}" destId="{F10187E2-4D7D-46E5-887D-3021FDB2C56F}" srcOrd="0" destOrd="0" presId="urn:microsoft.com/office/officeart/2009/3/layout/IncreasingArrowsProcess"/>
    <dgm:cxn modelId="{5A4BC599-AE2A-4032-AECA-99DF45AC6ECF}" srcId="{50AD49C1-3EEB-42DF-8A7A-04DBECAB7634}" destId="{91D627B9-EA0B-452C-9D1E-CBA663D51757}" srcOrd="2" destOrd="0" parTransId="{13BBBAD7-2562-4F87-8F49-1825ECDE3E48}" sibTransId="{D67272A9-3426-43E7-9AF3-D5A9AC93C5B7}"/>
    <dgm:cxn modelId="{FA2094A1-358A-4A2D-99C8-C60EB5B6C28D}" srcId="{A5A6AB7D-29C2-41EC-BDC8-D86F2EB8B2E3}" destId="{E9A428AB-597B-41CD-AFAC-921FDF1A7AAF}" srcOrd="0" destOrd="0" parTransId="{126FF114-CFBD-487A-932D-F5C9D3A51EEF}" sibTransId="{E98E04E2-EE8A-4A3E-A0D5-6412EC6F03D3}"/>
    <dgm:cxn modelId="{8213C6AC-4C27-446E-B867-11129CD36C2D}" type="presOf" srcId="{1BFBB9C1-8B7C-439E-8BF6-350FEA48FDBE}" destId="{D30E33E6-AE63-4A68-A7F4-5BF35346C7C8}" srcOrd="0" destOrd="0" presId="urn:microsoft.com/office/officeart/2009/3/layout/IncreasingArrowsProcess"/>
    <dgm:cxn modelId="{8982BBAE-9140-49B2-8F34-0ACBC1972D01}" type="presOf" srcId="{BF067075-2F4D-4351-B75B-E8664E422269}" destId="{64F6705E-BDC4-46DF-943A-6AA42AAEA394}" srcOrd="0" destOrd="0" presId="urn:microsoft.com/office/officeart/2009/3/layout/IncreasingArrowsProcess"/>
    <dgm:cxn modelId="{299815B1-D2DB-4FE6-A8F3-7AF09DA43EDA}" srcId="{50AD49C1-3EEB-42DF-8A7A-04DBECAB7634}" destId="{BF067075-2F4D-4351-B75B-E8664E422269}" srcOrd="0" destOrd="0" parTransId="{7FE553AE-C417-4FB7-BC0D-80D6163BD296}" sibTransId="{B671B487-0B45-426D-AAD2-47F81DD0517D}"/>
    <dgm:cxn modelId="{A6F8C6B4-EF33-40A0-B8A8-D6D7962CA09E}" srcId="{058B4042-9B9E-4795-AA44-C0F06551F112}" destId="{2E509EE4-753C-4FA2-B536-CBEA791ABCF3}" srcOrd="0" destOrd="0" parTransId="{BDBE9989-093C-4896-A90C-F34C95219325}" sibTransId="{67EF949F-AE34-4ECF-8EBC-FA75B88644A3}"/>
    <dgm:cxn modelId="{428DEEB9-5DA6-4DF7-8022-785527A0B771}" type="presOf" srcId="{6AF9ED2C-8159-45DC-9960-BE330F9BDF98}" destId="{3F66849D-D6E6-411E-83CF-3D9DBE382D71}" srcOrd="0" destOrd="2" presId="urn:microsoft.com/office/officeart/2009/3/layout/IncreasingArrowsProcess"/>
    <dgm:cxn modelId="{B872B4BE-111B-4EB7-801E-14A65454CA70}" srcId="{FAC77512-2608-4B73-AF38-80D57855EF5B}" destId="{50AD49C1-3EEB-42DF-8A7A-04DBECAB7634}" srcOrd="3" destOrd="0" parTransId="{EEE257DA-D403-4054-A826-0072906DEC39}" sibTransId="{E1F8F08D-CB56-4064-97A4-B2C086C0C59F}"/>
    <dgm:cxn modelId="{669A27C7-1522-4F51-89E4-FEAFCE24165B}" srcId="{FAC77512-2608-4B73-AF38-80D57855EF5B}" destId="{A5A6AB7D-29C2-41EC-BDC8-D86F2EB8B2E3}" srcOrd="1" destOrd="0" parTransId="{54CCCDD7-B368-425A-A0A1-124004F02A62}" sibTransId="{7A1E77C0-0B73-42A2-9912-05F5BFF214AB}"/>
    <dgm:cxn modelId="{D09B6AD2-E8B0-49F1-899D-F7A3F47820D3}" srcId="{FAC77512-2608-4B73-AF38-80D57855EF5B}" destId="{D6383C56-1B6D-4D93-A602-CE58154EED67}" srcOrd="0" destOrd="0" parTransId="{5EA09A32-CFF3-4B5C-9158-07DBC99D2586}" sibTransId="{2C73AB22-BBF7-46B6-97B4-14CF5D2C82B5}"/>
    <dgm:cxn modelId="{84AE87EA-99C2-42F1-8B20-B4FCE77A78E7}" type="presOf" srcId="{E7B826CF-5911-42A4-8DC3-DE13CFB51F92}" destId="{17D24F2F-B1C8-499B-9AEF-3D35167D9F79}" srcOrd="0" destOrd="1" presId="urn:microsoft.com/office/officeart/2009/3/layout/IncreasingArrowsProcess"/>
    <dgm:cxn modelId="{8CD471F1-6B53-4F4C-BD00-CFE22BA09EEC}" type="presOf" srcId="{2E509EE4-753C-4FA2-B536-CBEA791ABCF3}" destId="{17D24F2F-B1C8-499B-9AEF-3D35167D9F79}" srcOrd="0" destOrd="0" presId="urn:microsoft.com/office/officeart/2009/3/layout/IncreasingArrowsProcess"/>
    <dgm:cxn modelId="{6D055CF3-6AD0-4A53-A410-2350FB415E6A}" srcId="{FAC77512-2608-4B73-AF38-80D57855EF5B}" destId="{61449518-52AD-4C22-A35E-07BFCFA7FC20}" srcOrd="2" destOrd="0" parTransId="{61D10A47-34A2-443C-9917-03A91C0992E7}" sibTransId="{0D03C677-5A25-466B-9225-F489359EC9B8}"/>
    <dgm:cxn modelId="{4A0BD2FE-8971-4324-A37C-72C1B1F19C53}" srcId="{058B4042-9B9E-4795-AA44-C0F06551F112}" destId="{789C2CBF-DB2A-48D6-A0DF-D1D16DF7633A}" srcOrd="2" destOrd="0" parTransId="{AD1F24C2-5FA6-4949-A4F8-0125BE2888BF}" sibTransId="{D304356B-5453-4037-80ED-810CAD33A94A}"/>
    <dgm:cxn modelId="{6059AA28-E9CD-4B38-A720-DE6C93FCFC0E}" type="presParOf" srcId="{CA591E3D-4A8F-4A18-9B91-EF27985797E6}" destId="{5D9C56D2-B494-40AA-B5A6-7288C055F18A}" srcOrd="0" destOrd="0" presId="urn:microsoft.com/office/officeart/2009/3/layout/IncreasingArrowsProcess"/>
    <dgm:cxn modelId="{ACB27F37-88C3-45AF-9FAD-213A6DCDC7AB}" type="presParOf" srcId="{CA591E3D-4A8F-4A18-9B91-EF27985797E6}" destId="{D30E33E6-AE63-4A68-A7F4-5BF35346C7C8}" srcOrd="1" destOrd="0" presId="urn:microsoft.com/office/officeart/2009/3/layout/IncreasingArrowsProcess"/>
    <dgm:cxn modelId="{0B21D1E1-0EB0-480F-AF4D-EED397058E19}" type="presParOf" srcId="{CA591E3D-4A8F-4A18-9B91-EF27985797E6}" destId="{CED01E23-D1F9-483F-BF64-E6E12B09CB45}" srcOrd="2" destOrd="0" presId="urn:microsoft.com/office/officeart/2009/3/layout/IncreasingArrowsProcess"/>
    <dgm:cxn modelId="{A5A8BFB0-9EFD-4A12-BF8E-30237F25C12B}" type="presParOf" srcId="{CA591E3D-4A8F-4A18-9B91-EF27985797E6}" destId="{B7DADD30-0759-4FF1-9E19-D6E86B78CF8F}" srcOrd="3" destOrd="0" presId="urn:microsoft.com/office/officeart/2009/3/layout/IncreasingArrowsProcess"/>
    <dgm:cxn modelId="{9FEF1D0C-22DB-416B-B9CD-034394A5373E}" type="presParOf" srcId="{CA591E3D-4A8F-4A18-9B91-EF27985797E6}" destId="{F10187E2-4D7D-46E5-887D-3021FDB2C56F}" srcOrd="4" destOrd="0" presId="urn:microsoft.com/office/officeart/2009/3/layout/IncreasingArrowsProcess"/>
    <dgm:cxn modelId="{FF094F12-9263-47B1-A8E8-FE88051C0932}" type="presParOf" srcId="{CA591E3D-4A8F-4A18-9B91-EF27985797E6}" destId="{3F66849D-D6E6-411E-83CF-3D9DBE382D71}" srcOrd="5" destOrd="0" presId="urn:microsoft.com/office/officeart/2009/3/layout/IncreasingArrowsProcess"/>
    <dgm:cxn modelId="{FB622801-546F-44A5-9EB1-55668405201C}" type="presParOf" srcId="{CA591E3D-4A8F-4A18-9B91-EF27985797E6}" destId="{1D1361C5-6DE6-4EA9-A267-D93E9AD8BE72}" srcOrd="6" destOrd="0" presId="urn:microsoft.com/office/officeart/2009/3/layout/IncreasingArrowsProcess"/>
    <dgm:cxn modelId="{517032EE-6512-4F1A-B41A-33491E01B3D0}" type="presParOf" srcId="{CA591E3D-4A8F-4A18-9B91-EF27985797E6}" destId="{64F6705E-BDC4-46DF-943A-6AA42AAEA394}" srcOrd="7" destOrd="0" presId="urn:microsoft.com/office/officeart/2009/3/layout/IncreasingArrowsProcess"/>
    <dgm:cxn modelId="{D616EA44-1226-4000-9815-9A3E43FA1E18}" type="presParOf" srcId="{CA591E3D-4A8F-4A18-9B91-EF27985797E6}" destId="{1D49DE3A-84AE-4F46-8DF3-9E9A10CB0FA7}" srcOrd="8" destOrd="0" presId="urn:microsoft.com/office/officeart/2009/3/layout/IncreasingArrowsProcess"/>
    <dgm:cxn modelId="{B91253FC-7DC7-4475-BA5D-8EFF797C5D85}" type="presParOf" srcId="{CA591E3D-4A8F-4A18-9B91-EF27985797E6}" destId="{17D24F2F-B1C8-499B-9AEF-3D35167D9F79}"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CF5FA-7108-480A-88F5-3A9EE8D90EA6}" type="doc">
      <dgm:prSet loTypeId="urn:microsoft.com/office/officeart/2005/8/layout/process2" loCatId="process" qsTypeId="urn:microsoft.com/office/officeart/2005/8/quickstyle/simple1" qsCatId="simple" csTypeId="urn:microsoft.com/office/officeart/2005/8/colors/accent5_3" csCatId="accent5" phldr="1"/>
      <dgm:spPr/>
    </dgm:pt>
    <dgm:pt modelId="{37456981-9204-4C40-AF3B-91CB52F43192}">
      <dgm:prSet custT="1"/>
      <dgm:spPr/>
      <dgm:t>
        <a:bodyPr/>
        <a:lstStyle/>
        <a:p>
          <a:r>
            <a:rPr lang="en-GB" sz="1200" b="1"/>
            <a:t>To use this professional noticing to inform pedagogical decisions that you make as a teacher. </a:t>
          </a:r>
          <a:endParaRPr lang="en-GB" sz="1200" b="1" dirty="0"/>
        </a:p>
      </dgm:t>
    </dgm:pt>
    <dgm:pt modelId="{7CD85FB1-95A8-4344-B07F-AB0C1E63D332}" type="parTrans" cxnId="{C62000C9-5535-4F85-9FB0-9D2857B8AF79}">
      <dgm:prSet/>
      <dgm:spPr/>
      <dgm:t>
        <a:bodyPr/>
        <a:lstStyle/>
        <a:p>
          <a:endParaRPr lang="en-GB" sz="2800" b="1">
            <a:solidFill>
              <a:schemeClr val="tx1"/>
            </a:solidFill>
          </a:endParaRPr>
        </a:p>
      </dgm:t>
    </dgm:pt>
    <dgm:pt modelId="{C5373362-5BE0-4F6C-92B2-1AEF65DF7D7C}" type="sibTrans" cxnId="{C62000C9-5535-4F85-9FB0-9D2857B8AF79}">
      <dgm:prSet/>
      <dgm:spPr/>
      <dgm:t>
        <a:bodyPr/>
        <a:lstStyle/>
        <a:p>
          <a:endParaRPr lang="en-GB" sz="2800" b="1">
            <a:solidFill>
              <a:schemeClr val="tx1"/>
            </a:solidFill>
          </a:endParaRPr>
        </a:p>
      </dgm:t>
    </dgm:pt>
    <dgm:pt modelId="{240316BE-126D-4FD7-8BF9-1DBE1D055048}">
      <dgm:prSet phldrT="[Text]" custT="1"/>
      <dgm:spPr/>
      <dgm:t>
        <a:bodyPr/>
        <a:lstStyle/>
        <a:p>
          <a:r>
            <a:rPr lang="en-GB" sz="1200" b="1" dirty="0"/>
            <a:t>To develop your ability to notice and reason about significant features of classroom situations. </a:t>
          </a:r>
        </a:p>
      </dgm:t>
    </dgm:pt>
    <dgm:pt modelId="{916D29BE-0D3E-4DFB-B0D1-6ADA6F97F8F5}" type="sibTrans" cxnId="{56B60B44-CC4C-4456-9A04-B54571DAC4CD}">
      <dgm:prSet custT="1"/>
      <dgm:spPr/>
      <dgm:t>
        <a:bodyPr/>
        <a:lstStyle/>
        <a:p>
          <a:endParaRPr lang="en-GB" sz="900" b="1">
            <a:solidFill>
              <a:schemeClr val="tx1"/>
            </a:solidFill>
          </a:endParaRPr>
        </a:p>
      </dgm:t>
    </dgm:pt>
    <dgm:pt modelId="{72412F3D-21AF-4870-8D72-60F014D5300E}" type="parTrans" cxnId="{56B60B44-CC4C-4456-9A04-B54571DAC4CD}">
      <dgm:prSet/>
      <dgm:spPr/>
      <dgm:t>
        <a:bodyPr/>
        <a:lstStyle/>
        <a:p>
          <a:endParaRPr lang="en-GB" sz="2800" b="1">
            <a:solidFill>
              <a:schemeClr val="tx1"/>
            </a:solidFill>
          </a:endParaRPr>
        </a:p>
      </dgm:t>
    </dgm:pt>
    <dgm:pt modelId="{15C41D34-DB7A-4A35-9E50-4266B5B8492D}" type="pres">
      <dgm:prSet presAssocID="{7CDCF5FA-7108-480A-88F5-3A9EE8D90EA6}" presName="linearFlow" presStyleCnt="0">
        <dgm:presLayoutVars>
          <dgm:resizeHandles val="exact"/>
        </dgm:presLayoutVars>
      </dgm:prSet>
      <dgm:spPr/>
    </dgm:pt>
    <dgm:pt modelId="{D14B78A5-5123-4D9E-9456-697EB5A3676D}" type="pres">
      <dgm:prSet presAssocID="{240316BE-126D-4FD7-8BF9-1DBE1D055048}" presName="node" presStyleLbl="node1" presStyleIdx="0" presStyleCnt="2" custScaleX="595865" custScaleY="76625">
        <dgm:presLayoutVars>
          <dgm:bulletEnabled val="1"/>
        </dgm:presLayoutVars>
      </dgm:prSet>
      <dgm:spPr/>
    </dgm:pt>
    <dgm:pt modelId="{8465B368-D73D-4A17-B146-30025C4DFBEB}" type="pres">
      <dgm:prSet presAssocID="{916D29BE-0D3E-4DFB-B0D1-6ADA6F97F8F5}" presName="sibTrans" presStyleLbl="sibTrans2D1" presStyleIdx="0" presStyleCnt="1" custScaleX="121797" custScaleY="571235"/>
      <dgm:spPr/>
    </dgm:pt>
    <dgm:pt modelId="{51277959-CF63-4EC8-A6C1-996295B6A25B}" type="pres">
      <dgm:prSet presAssocID="{916D29BE-0D3E-4DFB-B0D1-6ADA6F97F8F5}" presName="connectorText" presStyleLbl="sibTrans2D1" presStyleIdx="0" presStyleCnt="1"/>
      <dgm:spPr/>
    </dgm:pt>
    <dgm:pt modelId="{08FDCF8B-CF1C-4AD2-9939-45EDE68327AE}" type="pres">
      <dgm:prSet presAssocID="{37456981-9204-4C40-AF3B-91CB52F43192}" presName="node" presStyleLbl="node1" presStyleIdx="1" presStyleCnt="2" custScaleX="595865" custScaleY="76625">
        <dgm:presLayoutVars>
          <dgm:bulletEnabled val="1"/>
        </dgm:presLayoutVars>
      </dgm:prSet>
      <dgm:spPr/>
    </dgm:pt>
  </dgm:ptLst>
  <dgm:cxnLst>
    <dgm:cxn modelId="{37F2DB0D-7D41-4BD4-A85E-D17A62FF691A}" type="presOf" srcId="{37456981-9204-4C40-AF3B-91CB52F43192}" destId="{08FDCF8B-CF1C-4AD2-9939-45EDE68327AE}" srcOrd="0" destOrd="0" presId="urn:microsoft.com/office/officeart/2005/8/layout/process2"/>
    <dgm:cxn modelId="{DE402336-77B1-478A-BDCB-29884F3E2955}" type="presOf" srcId="{916D29BE-0D3E-4DFB-B0D1-6ADA6F97F8F5}" destId="{51277959-CF63-4EC8-A6C1-996295B6A25B}" srcOrd="1" destOrd="0" presId="urn:microsoft.com/office/officeart/2005/8/layout/process2"/>
    <dgm:cxn modelId="{56B60B44-CC4C-4456-9A04-B54571DAC4CD}" srcId="{7CDCF5FA-7108-480A-88F5-3A9EE8D90EA6}" destId="{240316BE-126D-4FD7-8BF9-1DBE1D055048}" srcOrd="0" destOrd="0" parTransId="{72412F3D-21AF-4870-8D72-60F014D5300E}" sibTransId="{916D29BE-0D3E-4DFB-B0D1-6ADA6F97F8F5}"/>
    <dgm:cxn modelId="{A581ED73-5A4F-4DB7-9DEE-D064FE05ACB6}" type="presOf" srcId="{916D29BE-0D3E-4DFB-B0D1-6ADA6F97F8F5}" destId="{8465B368-D73D-4A17-B146-30025C4DFBEB}" srcOrd="0" destOrd="0" presId="urn:microsoft.com/office/officeart/2005/8/layout/process2"/>
    <dgm:cxn modelId="{782DC874-017D-431F-9C98-E7AECBEB2259}" type="presOf" srcId="{240316BE-126D-4FD7-8BF9-1DBE1D055048}" destId="{D14B78A5-5123-4D9E-9456-697EB5A3676D}" srcOrd="0" destOrd="0" presId="urn:microsoft.com/office/officeart/2005/8/layout/process2"/>
    <dgm:cxn modelId="{749F3095-3C5B-4A0A-8C5D-750DDDC56288}" type="presOf" srcId="{7CDCF5FA-7108-480A-88F5-3A9EE8D90EA6}" destId="{15C41D34-DB7A-4A35-9E50-4266B5B8492D}" srcOrd="0" destOrd="0" presId="urn:microsoft.com/office/officeart/2005/8/layout/process2"/>
    <dgm:cxn modelId="{C62000C9-5535-4F85-9FB0-9D2857B8AF79}" srcId="{7CDCF5FA-7108-480A-88F5-3A9EE8D90EA6}" destId="{37456981-9204-4C40-AF3B-91CB52F43192}" srcOrd="1" destOrd="0" parTransId="{7CD85FB1-95A8-4344-B07F-AB0C1E63D332}" sibTransId="{C5373362-5BE0-4F6C-92B2-1AEF65DF7D7C}"/>
    <dgm:cxn modelId="{FB05E968-9781-471C-9B80-B8F54FC6B03D}" type="presParOf" srcId="{15C41D34-DB7A-4A35-9E50-4266B5B8492D}" destId="{D14B78A5-5123-4D9E-9456-697EB5A3676D}" srcOrd="0" destOrd="0" presId="urn:microsoft.com/office/officeart/2005/8/layout/process2"/>
    <dgm:cxn modelId="{3EB2E307-74CD-4FD9-AC6A-D26F407D1637}" type="presParOf" srcId="{15C41D34-DB7A-4A35-9E50-4266B5B8492D}" destId="{8465B368-D73D-4A17-B146-30025C4DFBEB}" srcOrd="1" destOrd="0" presId="urn:microsoft.com/office/officeart/2005/8/layout/process2"/>
    <dgm:cxn modelId="{CD2EB39C-31DE-408E-87D8-27A7084169EE}" type="presParOf" srcId="{8465B368-D73D-4A17-B146-30025C4DFBEB}" destId="{51277959-CF63-4EC8-A6C1-996295B6A25B}" srcOrd="0" destOrd="0" presId="urn:microsoft.com/office/officeart/2005/8/layout/process2"/>
    <dgm:cxn modelId="{0DD442CA-F3C9-45FC-A9A1-5140EF7B1464}" type="presParOf" srcId="{15C41D34-DB7A-4A35-9E50-4266B5B8492D}" destId="{08FDCF8B-CF1C-4AD2-9939-45EDE68327AE}"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6BB0A-50CB-4FD4-8E7A-72599E4770E0}">
      <dsp:nvSpPr>
        <dsp:cNvPr id="0" name=""/>
        <dsp:cNvSpPr/>
      </dsp:nvSpPr>
      <dsp:spPr>
        <a:xfrm>
          <a:off x="0" y="520866"/>
          <a:ext cx="2264103" cy="135846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Introduction to Mentoring</a:t>
          </a:r>
        </a:p>
      </dsp:txBody>
      <dsp:txXfrm>
        <a:off x="0" y="520866"/>
        <a:ext cx="2264103" cy="1358461"/>
      </dsp:txXfrm>
    </dsp:sp>
    <dsp:sp modelId="{150C6A95-01FB-4F0B-88D2-2C63D878163E}">
      <dsp:nvSpPr>
        <dsp:cNvPr id="0" name=""/>
        <dsp:cNvSpPr/>
      </dsp:nvSpPr>
      <dsp:spPr>
        <a:xfrm>
          <a:off x="2490513" y="520866"/>
          <a:ext cx="2264103" cy="1358461"/>
        </a:xfrm>
        <a:prstGeom prst="rect">
          <a:avLst/>
        </a:prstGeom>
        <a:solidFill>
          <a:schemeClr val="accent5">
            <a:hueOff val="-293221"/>
            <a:satOff val="1541"/>
            <a:lumOff val="-877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University Visit</a:t>
          </a:r>
        </a:p>
      </dsp:txBody>
      <dsp:txXfrm>
        <a:off x="2490513" y="520866"/>
        <a:ext cx="2264103" cy="1358461"/>
      </dsp:txXfrm>
    </dsp:sp>
    <dsp:sp modelId="{7D522A20-16E9-44B3-9716-69E9D1049D9A}">
      <dsp:nvSpPr>
        <dsp:cNvPr id="0" name=""/>
        <dsp:cNvSpPr/>
      </dsp:nvSpPr>
      <dsp:spPr>
        <a:xfrm>
          <a:off x="4981026" y="520866"/>
          <a:ext cx="2264103" cy="1358461"/>
        </a:xfrm>
        <a:prstGeom prst="rect">
          <a:avLst/>
        </a:prstGeom>
        <a:solidFill>
          <a:schemeClr val="accent5">
            <a:hueOff val="-586442"/>
            <a:satOff val="3082"/>
            <a:lumOff val="-175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Overview of Programme</a:t>
          </a:r>
        </a:p>
      </dsp:txBody>
      <dsp:txXfrm>
        <a:off x="4981026" y="520866"/>
        <a:ext cx="2264103" cy="1358461"/>
      </dsp:txXfrm>
    </dsp:sp>
    <dsp:sp modelId="{3AC0A6CC-4B8F-4DF3-8D7F-FEE055AFB59D}">
      <dsp:nvSpPr>
        <dsp:cNvPr id="0" name=""/>
        <dsp:cNvSpPr/>
      </dsp:nvSpPr>
      <dsp:spPr>
        <a:xfrm>
          <a:off x="1245256" y="2105739"/>
          <a:ext cx="2264103" cy="1358461"/>
        </a:xfrm>
        <a:prstGeom prst="rect">
          <a:avLst/>
        </a:prstGeom>
        <a:solidFill>
          <a:schemeClr val="accent5">
            <a:hueOff val="-879664"/>
            <a:satOff val="4622"/>
            <a:lumOff val="-263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Phase Meetings</a:t>
          </a:r>
        </a:p>
      </dsp:txBody>
      <dsp:txXfrm>
        <a:off x="1245256" y="2105739"/>
        <a:ext cx="2264103" cy="1358461"/>
      </dsp:txXfrm>
    </dsp:sp>
    <dsp:sp modelId="{CAAAC28B-6DE6-4117-B6A1-68C81335A711}">
      <dsp:nvSpPr>
        <dsp:cNvPr id="0" name=""/>
        <dsp:cNvSpPr/>
      </dsp:nvSpPr>
      <dsp:spPr>
        <a:xfrm>
          <a:off x="3735770" y="2105739"/>
          <a:ext cx="2264103" cy="1358461"/>
        </a:xfrm>
        <a:prstGeom prst="rect">
          <a:avLst/>
        </a:prstGeom>
        <a:solidFill>
          <a:schemeClr val="accent5">
            <a:hueOff val="-1172885"/>
            <a:satOff val="6163"/>
            <a:lumOff val="-350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CARD and Weekly Focus</a:t>
          </a:r>
        </a:p>
      </dsp:txBody>
      <dsp:txXfrm>
        <a:off x="3735770" y="2105739"/>
        <a:ext cx="2264103" cy="1358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DE1C6-A8A4-4860-B8F8-B72EF859551B}">
      <dsp:nvSpPr>
        <dsp:cNvPr id="0" name=""/>
        <dsp:cNvSpPr/>
      </dsp:nvSpPr>
      <dsp:spPr>
        <a:xfrm>
          <a:off x="3158231" y="2357502"/>
          <a:ext cx="1976769" cy="1976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a:t>Weekly Meeting</a:t>
          </a:r>
        </a:p>
      </dsp:txBody>
      <dsp:txXfrm>
        <a:off x="3447722" y="2646993"/>
        <a:ext cx="1397787" cy="1397787"/>
      </dsp:txXfrm>
    </dsp:sp>
    <dsp:sp modelId="{A355B38E-E36F-4617-9F6F-763C1C693906}">
      <dsp:nvSpPr>
        <dsp:cNvPr id="0" name=""/>
        <dsp:cNvSpPr/>
      </dsp:nvSpPr>
      <dsp:spPr>
        <a:xfrm rot="12911268">
          <a:off x="1882668" y="2004772"/>
          <a:ext cx="1522875" cy="5633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3F093-46EA-44C5-BCC6-C35A1FB032A8}">
      <dsp:nvSpPr>
        <dsp:cNvPr id="0" name=""/>
        <dsp:cNvSpPr/>
      </dsp:nvSpPr>
      <dsp:spPr>
        <a:xfrm>
          <a:off x="1082842" y="1096504"/>
          <a:ext cx="1877931" cy="1502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GB" sz="2400" kern="1200" dirty="0"/>
            <a:t>Focused Observation</a:t>
          </a:r>
        </a:p>
      </dsp:txBody>
      <dsp:txXfrm>
        <a:off x="1126844" y="1140506"/>
        <a:ext cx="1789927" cy="1414340"/>
      </dsp:txXfrm>
    </dsp:sp>
    <dsp:sp modelId="{DBE90AE1-8322-4084-A878-E66499C1FBF3}">
      <dsp:nvSpPr>
        <dsp:cNvPr id="0" name=""/>
        <dsp:cNvSpPr/>
      </dsp:nvSpPr>
      <dsp:spPr>
        <a:xfrm rot="16200000">
          <a:off x="3388009" y="1228903"/>
          <a:ext cx="1517212" cy="5633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4849D3-251A-49C2-9270-2A10EBE4AA87}">
      <dsp:nvSpPr>
        <dsp:cNvPr id="0" name=""/>
        <dsp:cNvSpPr/>
      </dsp:nvSpPr>
      <dsp:spPr>
        <a:xfrm>
          <a:off x="3207650" y="813"/>
          <a:ext cx="1877931" cy="1502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GB" sz="2400" kern="1200"/>
            <a:t>Reflection</a:t>
          </a:r>
        </a:p>
      </dsp:txBody>
      <dsp:txXfrm>
        <a:off x="3251652" y="44815"/>
        <a:ext cx="1789927" cy="1414340"/>
      </dsp:txXfrm>
    </dsp:sp>
    <dsp:sp modelId="{8B5E233A-A2DA-4F09-85B8-0BBD2D08B8FE}">
      <dsp:nvSpPr>
        <dsp:cNvPr id="0" name=""/>
        <dsp:cNvSpPr/>
      </dsp:nvSpPr>
      <dsp:spPr>
        <a:xfrm rot="19500000">
          <a:off x="4891394" y="2011515"/>
          <a:ext cx="1517212" cy="5633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54EA30-E2FB-42FD-AA43-18DD75603B59}">
      <dsp:nvSpPr>
        <dsp:cNvPr id="0" name=""/>
        <dsp:cNvSpPr/>
      </dsp:nvSpPr>
      <dsp:spPr>
        <a:xfrm>
          <a:off x="5332449" y="1106914"/>
          <a:ext cx="1877931" cy="1502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GB" sz="2400" kern="1200" err="1"/>
            <a:t>Talkthru</a:t>
          </a:r>
          <a:endParaRPr lang="en-GB" sz="2400" kern="1200"/>
        </a:p>
      </dsp:txBody>
      <dsp:txXfrm>
        <a:off x="5376451" y="1150916"/>
        <a:ext cx="1789927" cy="141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A50BC-5BC9-46BA-AF3F-0F826F8BCB18}">
      <dsp:nvSpPr>
        <dsp:cNvPr id="0" name=""/>
        <dsp:cNvSpPr/>
      </dsp:nvSpPr>
      <dsp:spPr>
        <a:xfrm rot="5400000">
          <a:off x="875716" y="1397927"/>
          <a:ext cx="1236346" cy="14075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258814-6257-4FD6-A70B-6D1C87C8E805}">
      <dsp:nvSpPr>
        <dsp:cNvPr id="0" name=""/>
        <dsp:cNvSpPr/>
      </dsp:nvSpPr>
      <dsp:spPr>
        <a:xfrm>
          <a:off x="548159" y="27412"/>
          <a:ext cx="2081279" cy="145682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Noticing </a:t>
          </a:r>
        </a:p>
      </dsp:txBody>
      <dsp:txXfrm>
        <a:off x="619288" y="98541"/>
        <a:ext cx="1939021" cy="1314570"/>
      </dsp:txXfrm>
    </dsp:sp>
    <dsp:sp modelId="{35342AFD-F7B0-4366-8625-E7150AECD5D7}">
      <dsp:nvSpPr>
        <dsp:cNvPr id="0" name=""/>
        <dsp:cNvSpPr/>
      </dsp:nvSpPr>
      <dsp:spPr>
        <a:xfrm>
          <a:off x="2825829" y="120656"/>
          <a:ext cx="2382118" cy="11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Deliberative and intentional</a:t>
          </a:r>
        </a:p>
        <a:p>
          <a:pPr marL="114300" lvl="1" indent="-114300" algn="l" defTabSz="622300">
            <a:lnSpc>
              <a:spcPct val="90000"/>
            </a:lnSpc>
            <a:spcBef>
              <a:spcPct val="0"/>
            </a:spcBef>
            <a:spcAft>
              <a:spcPct val="15000"/>
            </a:spcAft>
            <a:buChar char="•"/>
          </a:pPr>
          <a:r>
            <a:rPr lang="en-GB" sz="1400" kern="1200" dirty="0"/>
            <a:t>Focused and prepared for</a:t>
          </a:r>
        </a:p>
        <a:p>
          <a:pPr marL="114300" lvl="1" indent="-114300" algn="l" defTabSz="622300">
            <a:lnSpc>
              <a:spcPct val="90000"/>
            </a:lnSpc>
            <a:spcBef>
              <a:spcPct val="0"/>
            </a:spcBef>
            <a:spcAft>
              <a:spcPct val="15000"/>
            </a:spcAft>
            <a:buChar char="•"/>
          </a:pPr>
          <a:r>
            <a:rPr lang="en-GB" sz="1400" kern="1200" dirty="0"/>
            <a:t>Based on principles, ideas and values of teaching.</a:t>
          </a:r>
        </a:p>
      </dsp:txBody>
      <dsp:txXfrm>
        <a:off x="2825829" y="120656"/>
        <a:ext cx="2382118" cy="1177472"/>
      </dsp:txXfrm>
    </dsp:sp>
    <dsp:sp modelId="{63F4F912-F27C-4725-ADD6-C92249F78546}">
      <dsp:nvSpPr>
        <dsp:cNvPr id="0" name=""/>
        <dsp:cNvSpPr/>
      </dsp:nvSpPr>
      <dsp:spPr>
        <a:xfrm rot="5400000">
          <a:off x="2809732" y="3034426"/>
          <a:ext cx="1236346" cy="14075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FFEBE-53A1-4D9B-BDD9-61A34E707EAA}">
      <dsp:nvSpPr>
        <dsp:cNvPr id="0" name=""/>
        <dsp:cNvSpPr/>
      </dsp:nvSpPr>
      <dsp:spPr>
        <a:xfrm>
          <a:off x="2482176" y="1663911"/>
          <a:ext cx="2081279" cy="145682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Interpretation</a:t>
          </a:r>
        </a:p>
      </dsp:txBody>
      <dsp:txXfrm>
        <a:off x="2553305" y="1735040"/>
        <a:ext cx="1939021" cy="1314570"/>
      </dsp:txXfrm>
    </dsp:sp>
    <dsp:sp modelId="{5C1625F7-C99B-4DDD-97E2-91735C3C5E56}">
      <dsp:nvSpPr>
        <dsp:cNvPr id="0" name=""/>
        <dsp:cNvSpPr/>
      </dsp:nvSpPr>
      <dsp:spPr>
        <a:xfrm>
          <a:off x="4655043" y="1720607"/>
          <a:ext cx="2390670" cy="11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Deconstruct and analyse</a:t>
          </a:r>
        </a:p>
        <a:p>
          <a:pPr marL="114300" lvl="1" indent="-114300" algn="l" defTabSz="622300">
            <a:lnSpc>
              <a:spcPct val="90000"/>
            </a:lnSpc>
            <a:spcBef>
              <a:spcPct val="0"/>
            </a:spcBef>
            <a:spcAft>
              <a:spcPct val="15000"/>
            </a:spcAft>
            <a:buChar char="•"/>
          </a:pPr>
          <a:r>
            <a:rPr lang="en-GB" sz="1400" kern="1200" dirty="0"/>
            <a:t>Principles and concepts in teaching used to interpret</a:t>
          </a:r>
        </a:p>
        <a:p>
          <a:pPr marL="114300" lvl="1" indent="-114300" algn="l" defTabSz="622300">
            <a:lnSpc>
              <a:spcPct val="90000"/>
            </a:lnSpc>
            <a:spcBef>
              <a:spcPct val="0"/>
            </a:spcBef>
            <a:spcAft>
              <a:spcPct val="15000"/>
            </a:spcAft>
            <a:buChar char="•"/>
          </a:pPr>
          <a:r>
            <a:rPr lang="en-GB" sz="1400" kern="1200" dirty="0" err="1"/>
            <a:t>Eg.</a:t>
          </a:r>
          <a:r>
            <a:rPr lang="en-GB" sz="1400" kern="1200" dirty="0"/>
            <a:t> Principles and theories of learning </a:t>
          </a:r>
        </a:p>
      </dsp:txBody>
      <dsp:txXfrm>
        <a:off x="4655043" y="1720607"/>
        <a:ext cx="2390670" cy="1177472"/>
      </dsp:txXfrm>
    </dsp:sp>
    <dsp:sp modelId="{CB560ED5-6CB5-4670-9692-AF0C370178FD}">
      <dsp:nvSpPr>
        <dsp:cNvPr id="0" name=""/>
        <dsp:cNvSpPr/>
      </dsp:nvSpPr>
      <dsp:spPr>
        <a:xfrm>
          <a:off x="4231895" y="3282856"/>
          <a:ext cx="2081279" cy="145682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Response</a:t>
          </a:r>
        </a:p>
      </dsp:txBody>
      <dsp:txXfrm>
        <a:off x="4303024" y="3353985"/>
        <a:ext cx="1939021" cy="1314570"/>
      </dsp:txXfrm>
    </dsp:sp>
    <dsp:sp modelId="{AE49DD61-84CB-4765-9F2A-31C817771BE2}">
      <dsp:nvSpPr>
        <dsp:cNvPr id="0" name=""/>
        <dsp:cNvSpPr/>
      </dsp:nvSpPr>
      <dsp:spPr>
        <a:xfrm>
          <a:off x="6497570" y="3438551"/>
          <a:ext cx="1889113" cy="11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Decide on appropriate action based on interpretation</a:t>
          </a:r>
        </a:p>
        <a:p>
          <a:pPr marL="114300" lvl="1" indent="-114300" algn="l" defTabSz="622300">
            <a:lnSpc>
              <a:spcPct val="90000"/>
            </a:lnSpc>
            <a:spcBef>
              <a:spcPct val="0"/>
            </a:spcBef>
            <a:spcAft>
              <a:spcPct val="15000"/>
            </a:spcAft>
            <a:buChar char="•"/>
          </a:pPr>
          <a:r>
            <a:rPr lang="en-GB" sz="1400" kern="1200" dirty="0"/>
            <a:t>Appropriateness of action determined in reference to teaching ideals, values, purposes. </a:t>
          </a:r>
        </a:p>
      </dsp:txBody>
      <dsp:txXfrm>
        <a:off x="6497570" y="3438551"/>
        <a:ext cx="1889113" cy="1177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C56D2-B494-40AA-B5A6-7288C055F18A}">
      <dsp:nvSpPr>
        <dsp:cNvPr id="0" name=""/>
        <dsp:cNvSpPr/>
      </dsp:nvSpPr>
      <dsp:spPr>
        <a:xfrm>
          <a:off x="379104" y="51728"/>
          <a:ext cx="6925578" cy="1007173"/>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ITP1 – </a:t>
          </a:r>
          <a:r>
            <a:rPr lang="en-GB" sz="1100" b="0" kern="1200" dirty="0"/>
            <a:t>Building relationships with students</a:t>
          </a:r>
        </a:p>
      </dsp:txBody>
      <dsp:txXfrm>
        <a:off x="379104" y="303521"/>
        <a:ext cx="6673785" cy="503587"/>
      </dsp:txXfrm>
    </dsp:sp>
    <dsp:sp modelId="{D30E33E6-AE63-4A68-A7F4-5BF35346C7C8}">
      <dsp:nvSpPr>
        <dsp:cNvPr id="0" name=""/>
        <dsp:cNvSpPr/>
      </dsp:nvSpPr>
      <dsp:spPr>
        <a:xfrm>
          <a:off x="379104" y="827104"/>
          <a:ext cx="1279985" cy="184933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b="0" i="1" kern="1200" dirty="0"/>
            <a:t>N</a:t>
          </a:r>
          <a:r>
            <a:rPr lang="en-GB" sz="800" i="1" kern="1200" dirty="0"/>
            <a:t>oticing student behaviour and teacher responses to this behaviour.</a:t>
          </a:r>
        </a:p>
        <a:p>
          <a:pPr marL="0" lvl="0" indent="0" algn="l" defTabSz="355600">
            <a:lnSpc>
              <a:spcPct val="90000"/>
            </a:lnSpc>
            <a:spcBef>
              <a:spcPct val="0"/>
            </a:spcBef>
            <a:spcAft>
              <a:spcPct val="35000"/>
            </a:spcAft>
            <a:buNone/>
          </a:pPr>
          <a:r>
            <a:rPr lang="en-GB" sz="800" b="1" kern="1200" dirty="0"/>
            <a:t>Know: </a:t>
          </a:r>
          <a:r>
            <a:rPr lang="en-GB" sz="800" b="0" kern="1200" dirty="0"/>
            <a:t>Routines and how they are triggered.</a:t>
          </a:r>
        </a:p>
        <a:p>
          <a:pPr marL="0" lvl="0" indent="0" algn="l" defTabSz="355600">
            <a:lnSpc>
              <a:spcPct val="90000"/>
            </a:lnSpc>
            <a:spcBef>
              <a:spcPct val="0"/>
            </a:spcBef>
            <a:spcAft>
              <a:spcPct val="35000"/>
            </a:spcAft>
            <a:buNone/>
          </a:pPr>
          <a:r>
            <a:rPr lang="en-GB" sz="800" b="1" kern="1200" dirty="0"/>
            <a:t>Reflect: </a:t>
          </a:r>
          <a:r>
            <a:rPr lang="en-GB" sz="800" b="0" kern="1200" dirty="0"/>
            <a:t>The </a:t>
          </a:r>
          <a:r>
            <a:rPr lang="en-GB" sz="800" kern="1200" dirty="0"/>
            <a:t>purpose of routines in school and the role of routines within building relationships. </a:t>
          </a:r>
        </a:p>
        <a:p>
          <a:pPr marL="0" lvl="0" indent="0" algn="l" defTabSz="355600">
            <a:lnSpc>
              <a:spcPct val="90000"/>
            </a:lnSpc>
            <a:spcBef>
              <a:spcPct val="0"/>
            </a:spcBef>
            <a:spcAft>
              <a:spcPct val="35000"/>
            </a:spcAft>
            <a:buNone/>
          </a:pPr>
          <a:r>
            <a:rPr lang="en-GB" sz="800" b="1" kern="1200" dirty="0"/>
            <a:t>Doing: </a:t>
          </a:r>
          <a:r>
            <a:rPr lang="en-GB" sz="800" kern="1200" dirty="0"/>
            <a:t>Developing routines and building relationships.</a:t>
          </a:r>
        </a:p>
      </dsp:txBody>
      <dsp:txXfrm>
        <a:off x="379104" y="827104"/>
        <a:ext cx="1279985" cy="1849331"/>
      </dsp:txXfrm>
    </dsp:sp>
    <dsp:sp modelId="{CED01E23-D1F9-483F-BF64-E6E12B09CB45}">
      <dsp:nvSpPr>
        <dsp:cNvPr id="0" name=""/>
        <dsp:cNvSpPr/>
      </dsp:nvSpPr>
      <dsp:spPr>
        <a:xfrm>
          <a:off x="1658951" y="387582"/>
          <a:ext cx="5645731" cy="1007173"/>
        </a:xfrm>
        <a:prstGeom prst="rightArrow">
          <a:avLst>
            <a:gd name="adj1" fmla="val 50000"/>
            <a:gd name="adj2" fmla="val 50000"/>
          </a:avLst>
        </a:prstGeom>
        <a:solidFill>
          <a:schemeClr val="accent5">
            <a:hueOff val="-293221"/>
            <a:satOff val="1541"/>
            <a:lumOff val="-87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ITP2 – Understanding the school as a community</a:t>
          </a:r>
        </a:p>
      </dsp:txBody>
      <dsp:txXfrm>
        <a:off x="1658951" y="639375"/>
        <a:ext cx="5393938" cy="503587"/>
      </dsp:txXfrm>
    </dsp:sp>
    <dsp:sp modelId="{B7DADD30-0759-4FF1-9E19-D6E86B78CF8F}">
      <dsp:nvSpPr>
        <dsp:cNvPr id="0" name=""/>
        <dsp:cNvSpPr/>
      </dsp:nvSpPr>
      <dsp:spPr>
        <a:xfrm>
          <a:off x="1658951" y="1162958"/>
          <a:ext cx="1279985" cy="1849331"/>
        </a:xfrm>
        <a:prstGeom prst="rect">
          <a:avLst/>
        </a:prstGeom>
        <a:solidFill>
          <a:schemeClr val="lt1">
            <a:hueOff val="0"/>
            <a:satOff val="0"/>
            <a:lumOff val="0"/>
            <a:alphaOff val="0"/>
          </a:schemeClr>
        </a:solidFill>
        <a:ln w="25400" cap="flat" cmpd="sng" algn="ctr">
          <a:solidFill>
            <a:schemeClr val="accent5">
              <a:hueOff val="-293221"/>
              <a:satOff val="1541"/>
              <a:lumOff val="-87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i="1" kern="1200" dirty="0"/>
            <a:t>Noticing how the variety of students and adults contribute to different school cultures and classroom norms. </a:t>
          </a:r>
          <a:endParaRPr lang="en-GB" sz="800" b="1" kern="1200" dirty="0"/>
        </a:p>
        <a:p>
          <a:pPr marL="0" lvl="0" indent="0" algn="l" defTabSz="355600">
            <a:lnSpc>
              <a:spcPct val="90000"/>
            </a:lnSpc>
            <a:spcBef>
              <a:spcPct val="0"/>
            </a:spcBef>
            <a:spcAft>
              <a:spcPct val="35000"/>
            </a:spcAft>
            <a:buNone/>
          </a:pPr>
          <a:r>
            <a:rPr lang="en-GB" sz="800" b="1" kern="1200" dirty="0"/>
            <a:t>Know: </a:t>
          </a:r>
          <a:r>
            <a:rPr lang="en-GB" sz="800" kern="1200" dirty="0"/>
            <a:t>School culture and classroom norms.</a:t>
          </a:r>
        </a:p>
        <a:p>
          <a:pPr marL="0" lvl="0" indent="0" algn="l" defTabSz="355600">
            <a:lnSpc>
              <a:spcPct val="90000"/>
            </a:lnSpc>
            <a:spcBef>
              <a:spcPct val="0"/>
            </a:spcBef>
            <a:spcAft>
              <a:spcPct val="35000"/>
            </a:spcAft>
            <a:buNone/>
          </a:pPr>
          <a:r>
            <a:rPr lang="en-GB" sz="800" b="1" kern="1200" dirty="0"/>
            <a:t>Reflect: </a:t>
          </a:r>
          <a:r>
            <a:rPr lang="en-GB" sz="800" kern="1200" dirty="0"/>
            <a:t>Who are the children you teach and who do you teach with.</a:t>
          </a:r>
        </a:p>
        <a:p>
          <a:pPr marL="0" lvl="0" indent="0" algn="l" defTabSz="355600">
            <a:lnSpc>
              <a:spcPct val="90000"/>
            </a:lnSpc>
            <a:spcBef>
              <a:spcPct val="0"/>
            </a:spcBef>
            <a:spcAft>
              <a:spcPct val="35000"/>
            </a:spcAft>
            <a:buNone/>
          </a:pPr>
          <a:r>
            <a:rPr lang="en-GB" sz="800" b="1" kern="1200" dirty="0"/>
            <a:t>Doing: </a:t>
          </a:r>
          <a:r>
            <a:rPr lang="en-GB" sz="800" kern="1200" dirty="0"/>
            <a:t>Professionalism and communicating high expectations for all.</a:t>
          </a:r>
        </a:p>
      </dsp:txBody>
      <dsp:txXfrm>
        <a:off x="1658951" y="1162958"/>
        <a:ext cx="1279985" cy="1849331"/>
      </dsp:txXfrm>
    </dsp:sp>
    <dsp:sp modelId="{F10187E2-4D7D-46E5-887D-3021FDB2C56F}">
      <dsp:nvSpPr>
        <dsp:cNvPr id="0" name=""/>
        <dsp:cNvSpPr/>
      </dsp:nvSpPr>
      <dsp:spPr>
        <a:xfrm>
          <a:off x="2944779" y="711511"/>
          <a:ext cx="4365884" cy="1007173"/>
        </a:xfrm>
        <a:prstGeom prst="rightArrow">
          <a:avLst>
            <a:gd name="adj1" fmla="val 50000"/>
            <a:gd name="adj2" fmla="val 50000"/>
          </a:avLst>
        </a:prstGeom>
        <a:solidFill>
          <a:schemeClr val="accent5">
            <a:hueOff val="-586442"/>
            <a:satOff val="3082"/>
            <a:lumOff val="-17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ITP3 – Becoming an Inclusive Teacher </a:t>
          </a:r>
        </a:p>
      </dsp:txBody>
      <dsp:txXfrm>
        <a:off x="2944779" y="963304"/>
        <a:ext cx="4114091" cy="503587"/>
      </dsp:txXfrm>
    </dsp:sp>
    <dsp:sp modelId="{3F66849D-D6E6-411E-83CF-3D9DBE382D71}">
      <dsp:nvSpPr>
        <dsp:cNvPr id="0" name=""/>
        <dsp:cNvSpPr/>
      </dsp:nvSpPr>
      <dsp:spPr>
        <a:xfrm>
          <a:off x="2938798" y="1498812"/>
          <a:ext cx="1279985" cy="1849331"/>
        </a:xfrm>
        <a:prstGeom prst="rect">
          <a:avLst/>
        </a:prstGeom>
        <a:solidFill>
          <a:schemeClr val="lt1">
            <a:hueOff val="0"/>
            <a:satOff val="0"/>
            <a:lumOff val="0"/>
            <a:alphaOff val="0"/>
          </a:schemeClr>
        </a:solidFill>
        <a:ln w="25400" cap="flat" cmpd="sng" algn="ctr">
          <a:solidFill>
            <a:schemeClr val="accent5">
              <a:hueOff val="-586442"/>
              <a:satOff val="3082"/>
              <a:lumOff val="-17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b="0" i="1" kern="1200" dirty="0"/>
            <a:t>N</a:t>
          </a:r>
          <a:r>
            <a:rPr lang="en-GB" sz="800" i="1" kern="1200" dirty="0"/>
            <a:t>oticing the hidden and visible barriers to learning in a classroom</a:t>
          </a:r>
          <a:endParaRPr lang="en-GB" sz="800" b="1" kern="1200" dirty="0"/>
        </a:p>
        <a:p>
          <a:pPr marL="0" lvl="0" indent="0" algn="l" defTabSz="355600">
            <a:lnSpc>
              <a:spcPct val="90000"/>
            </a:lnSpc>
            <a:spcBef>
              <a:spcPct val="0"/>
            </a:spcBef>
            <a:spcAft>
              <a:spcPct val="35000"/>
            </a:spcAft>
            <a:buNone/>
          </a:pPr>
          <a:r>
            <a:rPr lang="en-GB" sz="800" b="1" kern="1200" dirty="0"/>
            <a:t>Know: </a:t>
          </a:r>
          <a:r>
            <a:rPr lang="en-GB" sz="800" kern="1200" dirty="0"/>
            <a:t>The barriers to inclusive teaching.</a:t>
          </a:r>
        </a:p>
        <a:p>
          <a:pPr marL="0" lvl="0" indent="0" algn="l" defTabSz="355600">
            <a:lnSpc>
              <a:spcPct val="90000"/>
            </a:lnSpc>
            <a:spcBef>
              <a:spcPct val="0"/>
            </a:spcBef>
            <a:spcAft>
              <a:spcPct val="35000"/>
            </a:spcAft>
            <a:buNone/>
          </a:pPr>
          <a:r>
            <a:rPr lang="en-GB" sz="800" b="1" kern="1200" dirty="0"/>
            <a:t>Reflect: </a:t>
          </a:r>
          <a:r>
            <a:rPr lang="en-GB" sz="800" kern="1200" dirty="0"/>
            <a:t>Ways in which students are included and excluded within a classroom situation </a:t>
          </a:r>
        </a:p>
        <a:p>
          <a:pPr marL="0" lvl="0" indent="0" algn="l" defTabSz="355600">
            <a:lnSpc>
              <a:spcPct val="90000"/>
            </a:lnSpc>
            <a:spcBef>
              <a:spcPct val="0"/>
            </a:spcBef>
            <a:spcAft>
              <a:spcPct val="35000"/>
            </a:spcAft>
            <a:buNone/>
          </a:pPr>
          <a:r>
            <a:rPr lang="en-GB" sz="800" b="1" kern="1200" dirty="0"/>
            <a:t>Doing: </a:t>
          </a:r>
          <a:r>
            <a:rPr lang="en-GB" sz="800" kern="1200" dirty="0"/>
            <a:t>Planning and teaching so students can be included</a:t>
          </a:r>
        </a:p>
      </dsp:txBody>
      <dsp:txXfrm>
        <a:off x="2938798" y="1498812"/>
        <a:ext cx="1279985" cy="1849331"/>
      </dsp:txXfrm>
    </dsp:sp>
    <dsp:sp modelId="{1D1361C5-6DE6-4EA9-A267-D93E9AD8BE72}">
      <dsp:nvSpPr>
        <dsp:cNvPr id="0" name=""/>
        <dsp:cNvSpPr/>
      </dsp:nvSpPr>
      <dsp:spPr>
        <a:xfrm>
          <a:off x="4219338" y="1059289"/>
          <a:ext cx="3085345" cy="1007173"/>
        </a:xfrm>
        <a:prstGeom prst="rightArrow">
          <a:avLst>
            <a:gd name="adj1" fmla="val 50000"/>
            <a:gd name="adj2" fmla="val 50000"/>
          </a:avLst>
        </a:prstGeom>
        <a:solidFill>
          <a:schemeClr val="accent5">
            <a:hueOff val="-879664"/>
            <a:satOff val="4622"/>
            <a:lumOff val="-26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ITP4 – Creativity and Engagement</a:t>
          </a:r>
        </a:p>
      </dsp:txBody>
      <dsp:txXfrm>
        <a:off x="4219338" y="1311082"/>
        <a:ext cx="2833552" cy="503587"/>
      </dsp:txXfrm>
    </dsp:sp>
    <dsp:sp modelId="{64F6705E-BDC4-46DF-943A-6AA42AAEA394}">
      <dsp:nvSpPr>
        <dsp:cNvPr id="0" name=""/>
        <dsp:cNvSpPr/>
      </dsp:nvSpPr>
      <dsp:spPr>
        <a:xfrm>
          <a:off x="4219338" y="1834665"/>
          <a:ext cx="1279985" cy="1849331"/>
        </a:xfrm>
        <a:prstGeom prst="rect">
          <a:avLst/>
        </a:prstGeom>
        <a:solidFill>
          <a:schemeClr val="lt1">
            <a:hueOff val="0"/>
            <a:satOff val="0"/>
            <a:lumOff val="0"/>
            <a:alphaOff val="0"/>
          </a:schemeClr>
        </a:solidFill>
        <a:ln w="25400" cap="flat" cmpd="sng" algn="ctr">
          <a:solidFill>
            <a:schemeClr val="accent5">
              <a:hueOff val="-879664"/>
              <a:satOff val="4622"/>
              <a:lumOff val="-263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i="1" kern="1200" dirty="0"/>
            <a:t>Noticing engagement and emotions in a classroom. </a:t>
          </a:r>
        </a:p>
        <a:p>
          <a:pPr marL="0" lvl="0" indent="0" algn="l" defTabSz="355600">
            <a:lnSpc>
              <a:spcPct val="90000"/>
            </a:lnSpc>
            <a:spcBef>
              <a:spcPct val="0"/>
            </a:spcBef>
            <a:spcAft>
              <a:spcPct val="35000"/>
            </a:spcAft>
            <a:buNone/>
          </a:pPr>
          <a:r>
            <a:rPr lang="en-GB" sz="800" b="1" kern="1200" dirty="0"/>
            <a:t>Know: </a:t>
          </a:r>
          <a:r>
            <a:rPr lang="en-GB" sz="800" kern="1200" dirty="0"/>
            <a:t>How do students engage emotionally with a learning activities.</a:t>
          </a:r>
        </a:p>
        <a:p>
          <a:pPr marL="0" lvl="0" indent="0" algn="l" defTabSz="355600">
            <a:lnSpc>
              <a:spcPct val="90000"/>
            </a:lnSpc>
            <a:spcBef>
              <a:spcPct val="0"/>
            </a:spcBef>
            <a:spcAft>
              <a:spcPct val="35000"/>
            </a:spcAft>
            <a:buNone/>
          </a:pPr>
          <a:r>
            <a:rPr lang="en-GB" sz="800" b="1" kern="1200" dirty="0"/>
            <a:t>Reflect: </a:t>
          </a:r>
          <a:r>
            <a:rPr lang="en-GB" sz="800" kern="1200" dirty="0"/>
            <a:t>How learning resources, planning can influence emotional engagement </a:t>
          </a:r>
        </a:p>
        <a:p>
          <a:pPr marL="0" lvl="0" indent="0" algn="l" defTabSz="355600">
            <a:lnSpc>
              <a:spcPct val="90000"/>
            </a:lnSpc>
            <a:spcBef>
              <a:spcPct val="0"/>
            </a:spcBef>
            <a:spcAft>
              <a:spcPct val="35000"/>
            </a:spcAft>
            <a:buNone/>
          </a:pPr>
          <a:r>
            <a:rPr lang="en-GB" sz="800" b="1" kern="1200" dirty="0"/>
            <a:t>Doing: </a:t>
          </a:r>
          <a:r>
            <a:rPr lang="en-GB" sz="800" kern="1200" dirty="0"/>
            <a:t>Planning for students emotions and engagement. </a:t>
          </a:r>
        </a:p>
      </dsp:txBody>
      <dsp:txXfrm>
        <a:off x="4219338" y="1834665"/>
        <a:ext cx="1279985" cy="1849331"/>
      </dsp:txXfrm>
    </dsp:sp>
    <dsp:sp modelId="{1D49DE3A-84AE-4F46-8DF3-9E9A10CB0FA7}">
      <dsp:nvSpPr>
        <dsp:cNvPr id="0" name=""/>
        <dsp:cNvSpPr/>
      </dsp:nvSpPr>
      <dsp:spPr>
        <a:xfrm>
          <a:off x="5499185" y="1395143"/>
          <a:ext cx="1805498" cy="1007173"/>
        </a:xfrm>
        <a:prstGeom prst="rightArrow">
          <a:avLst>
            <a:gd name="adj1" fmla="val 50000"/>
            <a:gd name="adj2" fmla="val 50000"/>
          </a:avLst>
        </a:prstGeom>
        <a:solidFill>
          <a:schemeClr val="accent5">
            <a:hueOff val="-1172885"/>
            <a:satOff val="6163"/>
            <a:lumOff val="-350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ITP5 – Sequencing </a:t>
          </a:r>
        </a:p>
      </dsp:txBody>
      <dsp:txXfrm>
        <a:off x="5499185" y="1646936"/>
        <a:ext cx="1553705" cy="503587"/>
      </dsp:txXfrm>
    </dsp:sp>
    <dsp:sp modelId="{17D24F2F-B1C8-499B-9AEF-3D35167D9F79}">
      <dsp:nvSpPr>
        <dsp:cNvPr id="0" name=""/>
        <dsp:cNvSpPr/>
      </dsp:nvSpPr>
      <dsp:spPr>
        <a:xfrm>
          <a:off x="5499185" y="2170519"/>
          <a:ext cx="1279985" cy="1849331"/>
        </a:xfrm>
        <a:prstGeom prst="rect">
          <a:avLst/>
        </a:prstGeom>
        <a:solidFill>
          <a:schemeClr val="lt1">
            <a:hueOff val="0"/>
            <a:satOff val="0"/>
            <a:lumOff val="0"/>
            <a:alphaOff val="0"/>
          </a:schemeClr>
        </a:solidFill>
        <a:ln w="25400" cap="flat" cmpd="sng" algn="ctr">
          <a:solidFill>
            <a:schemeClr val="accent5">
              <a:hueOff val="-1172885"/>
              <a:satOff val="6163"/>
              <a:lumOff val="-350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i="1" kern="1200" dirty="0"/>
            <a:t>Noticing where students are within a curriculum. </a:t>
          </a:r>
        </a:p>
        <a:p>
          <a:pPr marL="0" lvl="0" indent="0" algn="l" defTabSz="355600">
            <a:lnSpc>
              <a:spcPct val="90000"/>
            </a:lnSpc>
            <a:spcBef>
              <a:spcPct val="0"/>
            </a:spcBef>
            <a:spcAft>
              <a:spcPct val="35000"/>
            </a:spcAft>
            <a:buNone/>
          </a:pPr>
          <a:r>
            <a:rPr lang="en-GB" sz="800" b="1" kern="1200" dirty="0"/>
            <a:t>Know: </a:t>
          </a:r>
          <a:r>
            <a:rPr lang="en-GB" sz="800" kern="1200" dirty="0"/>
            <a:t>What learners know and can do.</a:t>
          </a:r>
        </a:p>
        <a:p>
          <a:pPr marL="0" lvl="0" indent="0" algn="l" defTabSz="355600">
            <a:lnSpc>
              <a:spcPct val="90000"/>
            </a:lnSpc>
            <a:spcBef>
              <a:spcPct val="0"/>
            </a:spcBef>
            <a:spcAft>
              <a:spcPct val="35000"/>
            </a:spcAft>
            <a:buNone/>
          </a:pPr>
          <a:r>
            <a:rPr lang="en-GB" sz="800" b="1" kern="1200" dirty="0"/>
            <a:t>Reflect: </a:t>
          </a:r>
          <a:r>
            <a:rPr lang="en-GB" sz="800" kern="1200" dirty="0"/>
            <a:t>Where the class is and their learning trajectory.</a:t>
          </a:r>
        </a:p>
        <a:p>
          <a:pPr marL="0" lvl="0" indent="0" algn="l" defTabSz="355600">
            <a:lnSpc>
              <a:spcPct val="90000"/>
            </a:lnSpc>
            <a:spcBef>
              <a:spcPct val="0"/>
            </a:spcBef>
            <a:spcAft>
              <a:spcPct val="35000"/>
            </a:spcAft>
            <a:buNone/>
          </a:pPr>
          <a:r>
            <a:rPr lang="en-GB" sz="800" b="1" kern="1200" dirty="0"/>
            <a:t>Doing: </a:t>
          </a:r>
          <a:r>
            <a:rPr lang="en-GB" sz="800" kern="1200" dirty="0"/>
            <a:t>Moving from planning individual lesson to lesson sequences.</a:t>
          </a:r>
        </a:p>
      </dsp:txBody>
      <dsp:txXfrm>
        <a:off x="5499185" y="2170519"/>
        <a:ext cx="1279985" cy="1849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B78A5-5123-4D9E-9456-697EB5A3676D}">
      <dsp:nvSpPr>
        <dsp:cNvPr id="0" name=""/>
        <dsp:cNvSpPr/>
      </dsp:nvSpPr>
      <dsp:spPr>
        <a:xfrm>
          <a:off x="0" y="718"/>
          <a:ext cx="8631305" cy="338849"/>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To develop your ability to notice and reason about significant features of classroom situations. </a:t>
          </a:r>
        </a:p>
      </dsp:txBody>
      <dsp:txXfrm>
        <a:off x="9925" y="10643"/>
        <a:ext cx="8611455" cy="318999"/>
      </dsp:txXfrm>
    </dsp:sp>
    <dsp:sp modelId="{8465B368-D73D-4A17-B146-30025C4DFBEB}">
      <dsp:nvSpPr>
        <dsp:cNvPr id="0" name=""/>
        <dsp:cNvSpPr/>
      </dsp:nvSpPr>
      <dsp:spPr>
        <a:xfrm rot="5400000">
          <a:off x="4214663" y="-118250"/>
          <a:ext cx="201978" cy="1136748"/>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1" kern="1200">
            <a:solidFill>
              <a:schemeClr val="tx1"/>
            </a:solidFill>
          </a:endParaRPr>
        </a:p>
      </dsp:txBody>
      <dsp:txXfrm rot="-5400000">
        <a:off x="3974629" y="349135"/>
        <a:ext cx="682048" cy="141385"/>
      </dsp:txXfrm>
    </dsp:sp>
    <dsp:sp modelId="{08FDCF8B-CF1C-4AD2-9939-45EDE68327AE}">
      <dsp:nvSpPr>
        <dsp:cNvPr id="0" name=""/>
        <dsp:cNvSpPr/>
      </dsp:nvSpPr>
      <dsp:spPr>
        <a:xfrm>
          <a:off x="0" y="560678"/>
          <a:ext cx="8631305" cy="338849"/>
        </a:xfrm>
        <a:prstGeom prst="roundRect">
          <a:avLst>
            <a:gd name="adj" fmla="val 10000"/>
          </a:avLst>
        </a:prstGeom>
        <a:solidFill>
          <a:schemeClr val="accent5">
            <a:shade val="80000"/>
            <a:hueOff val="-157755"/>
            <a:satOff val="-4022"/>
            <a:lumOff val="258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To use this professional noticing to inform pedagogical decisions that you make as a teacher. </a:t>
          </a:r>
          <a:endParaRPr lang="en-GB" sz="1200" b="1" kern="1200" dirty="0"/>
        </a:p>
      </dsp:txBody>
      <dsp:txXfrm>
        <a:off x="9925" y="570603"/>
        <a:ext cx="8611455" cy="3189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1D7CF-5F4D-5148-AB1A-A05EF0B57D46}" type="datetimeFigureOut">
              <a:rPr lang="en-US" smtClean="0"/>
              <a:t>10/2/2024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2C7E9-CA6E-C945-826B-68C1FAB00F44}" type="slidenum">
              <a:rPr lang="en-US" smtClean="0"/>
              <a:t>‹#›</a:t>
            </a:fld>
            <a:endParaRPr lang="en-US" dirty="0"/>
          </a:p>
        </p:txBody>
      </p:sp>
    </p:spTree>
    <p:extLst>
      <p:ext uri="{BB962C8B-B14F-4D97-AF65-F5344CB8AC3E}">
        <p14:creationId xmlns:p14="http://schemas.microsoft.com/office/powerpoint/2010/main" val="1779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1637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indent="0">
              <a:buNone/>
              <a:defRPr sz="1600">
                <a:latin typeface="+mj-lt"/>
              </a:defRPr>
            </a:lvl1pPr>
          </a:lstStyle>
          <a:p>
            <a:r>
              <a:rPr lang="en-GB"/>
              <a:t>Click icon to add picture</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3606800" y="4870451"/>
            <a:ext cx="1358900" cy="148085"/>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85529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indent="0">
              <a:buNone/>
              <a:defRPr sz="1600">
                <a:latin typeface="+mj-lt"/>
              </a:defRPr>
            </a:lvl1pPr>
          </a:lstStyle>
          <a:p>
            <a:r>
              <a:rPr lang="en-GB"/>
              <a:t>Click icon to add picture</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9374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25200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267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1237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0790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3">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38874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18858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17" name="Text Placeholder 6"/>
          <p:cNvSpPr>
            <a:spLocks noGrp="1"/>
          </p:cNvSpPr>
          <p:nvPr>
            <p:ph type="body" sz="quarter" idx="20" hasCustomPrompt="1"/>
          </p:nvPr>
        </p:nvSpPr>
        <p:spPr>
          <a:xfrm>
            <a:off x="47244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47244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07257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0008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614172" y="21969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4559300" y="1203220"/>
            <a:ext cx="4216400" cy="3698980"/>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042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904492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indent="0">
              <a:buNone/>
              <a:defRPr sz="1800">
                <a:latin typeface="+mj-lt"/>
              </a:defRPr>
            </a:lvl1pPr>
          </a:lstStyle>
          <a:p>
            <a:r>
              <a:rPr lang="en-GB"/>
              <a:t>Click icon to add picture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5402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62417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40515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72E6-A2D1-4B04-ABB1-B5F659EB8D01}"/>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AAAC1F01-AF9F-4A3F-B529-A18584D2C78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A9C34853-36A2-48F9-8CB7-B32D315E66C6}"/>
              </a:ext>
            </a:extLst>
          </p:cNvPr>
          <p:cNvSpPr>
            <a:spLocks noGrp="1"/>
          </p:cNvSpPr>
          <p:nvPr>
            <p:ph type="dt" sz="half" idx="10"/>
          </p:nvPr>
        </p:nvSpPr>
        <p:spPr/>
        <p:txBody>
          <a:bodyPr/>
          <a:lstStyle/>
          <a:p>
            <a:fld id="{79D1846A-B3A8-49E9-9C27-E7A21629027D}" type="datetimeFigureOut">
              <a:rPr lang="en-GB" smtClean="0"/>
              <a:t>02/10/2024</a:t>
            </a:fld>
            <a:endParaRPr lang="en-GB"/>
          </a:p>
        </p:txBody>
      </p:sp>
      <p:sp>
        <p:nvSpPr>
          <p:cNvPr id="5" name="Footer Placeholder 4">
            <a:extLst>
              <a:ext uri="{FF2B5EF4-FFF2-40B4-BE49-F238E27FC236}">
                <a16:creationId xmlns:a16="http://schemas.microsoft.com/office/drawing/2014/main" id="{5DDA7997-A6EF-4680-BCAD-0C0B7B057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C5A4E-662C-4393-AD2B-80E5A707AA0B}"/>
              </a:ext>
            </a:extLst>
          </p:cNvPr>
          <p:cNvSpPr>
            <a:spLocks noGrp="1"/>
          </p:cNvSpPr>
          <p:nvPr>
            <p:ph type="sldNum" sz="quarter" idx="12"/>
          </p:nvPr>
        </p:nvSpPr>
        <p:spPr/>
        <p:txBody>
          <a:bodyPr/>
          <a:lstStyle/>
          <a:p>
            <a:fld id="{EF48589D-A178-46C4-9C91-EFEF7DE1DEC4}" type="slidenum">
              <a:rPr lang="en-GB" smtClean="0"/>
              <a:t>‹#›</a:t>
            </a:fld>
            <a:endParaRPr lang="en-GB"/>
          </a:p>
        </p:txBody>
      </p:sp>
    </p:spTree>
    <p:extLst>
      <p:ext uri="{BB962C8B-B14F-4D97-AF65-F5344CB8AC3E}">
        <p14:creationId xmlns:p14="http://schemas.microsoft.com/office/powerpoint/2010/main" val="2315852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4A0D4-760B-4111-A9E9-CC64E44DA484}"/>
              </a:ext>
            </a:extLst>
          </p:cNvPr>
          <p:cNvSpPr>
            <a:spLocks noGrp="1"/>
          </p:cNvSpPr>
          <p:nvPr>
            <p:ph type="dt" sz="half" idx="10"/>
          </p:nvPr>
        </p:nvSpPr>
        <p:spPr/>
        <p:txBody>
          <a:bodyPr/>
          <a:lstStyle/>
          <a:p>
            <a:fld id="{CC755ABD-3CD2-4407-84B4-7C97FD00D8EB}" type="datetimeFigureOut">
              <a:rPr lang="en-GB" smtClean="0"/>
              <a:t>02/10/2024</a:t>
            </a:fld>
            <a:endParaRPr lang="en-GB"/>
          </a:p>
        </p:txBody>
      </p:sp>
      <p:sp>
        <p:nvSpPr>
          <p:cNvPr id="3" name="Footer Placeholder 2">
            <a:extLst>
              <a:ext uri="{FF2B5EF4-FFF2-40B4-BE49-F238E27FC236}">
                <a16:creationId xmlns:a16="http://schemas.microsoft.com/office/drawing/2014/main" id="{A3601B08-4E77-4B2B-B090-8295CB74AB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DC806D-EE2D-44EC-A3F3-3E52C3A83AF9}"/>
              </a:ext>
            </a:extLst>
          </p:cNvPr>
          <p:cNvSpPr>
            <a:spLocks noGrp="1"/>
          </p:cNvSpPr>
          <p:nvPr>
            <p:ph type="sldNum" sz="quarter" idx="12"/>
          </p:nvPr>
        </p:nvSpPr>
        <p:spPr/>
        <p:txBody>
          <a:bodyPr/>
          <a:lstStyle/>
          <a:p>
            <a:fld id="{160DBB9F-39EF-4C9D-B111-68BC4C855755}" type="slidenum">
              <a:rPr lang="en-GB" smtClean="0"/>
              <a:t>‹#›</a:t>
            </a:fld>
            <a:endParaRPr lang="en-GB"/>
          </a:p>
        </p:txBody>
      </p:sp>
    </p:spTree>
    <p:extLst>
      <p:ext uri="{BB962C8B-B14F-4D97-AF65-F5344CB8AC3E}">
        <p14:creationId xmlns:p14="http://schemas.microsoft.com/office/powerpoint/2010/main" val="307247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296761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2791145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10142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49496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62827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23467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7" name="Picture 6"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595DB804-4732-0A49-92B8-34A108D7B1F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90701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944F1811-D324-D94A-BB63-12C6D6D27AF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6610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31605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341EF440-DEC2-2642-9DB0-CDA24878B83A}"/>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867200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7B99E2-E159-FF47-A07C-5DBC4FA0D32A}"/>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9"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8" name="Picture 7"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9622B233-292E-9A4B-AFAC-C559E42ABDA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45274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4"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07156" y="4730483"/>
            <a:ext cx="1558544" cy="387617"/>
          </a:xfrm>
          <a:prstGeom prst="rect">
            <a:avLst/>
          </a:prstGeom>
        </p:spPr>
      </p:pic>
      <p:sp>
        <p:nvSpPr>
          <p:cNvPr id="10" name="Slide Number Placeholder 5">
            <a:extLst>
              <a:ext uri="{FF2B5EF4-FFF2-40B4-BE49-F238E27FC236}">
                <a16:creationId xmlns:a16="http://schemas.microsoft.com/office/drawing/2014/main" id="{1943519F-C55C-0648-A62F-5D04AD3DBCC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544153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1307CB6E-72C2-7544-A884-0F4A718E4E2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06441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73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4"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2" name="Picture Placeholder 4" descr="&quot;&quot;"/>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2504453C-9E63-D142-865C-F59161D11D8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523698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049287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4218C16E-0E3E-BD49-A220-7210C93CF7E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4165375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8A25767-1F7D-7040-BA40-A995C4D52B6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84819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787973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CF565E20-2817-494B-B459-64A70D298F4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320160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6"/>
          <p:cNvSpPr>
            <a:spLocks noGrp="1"/>
          </p:cNvSpPr>
          <p:nvPr>
            <p:ph type="body" sz="quarter" idx="20" hasCustomPrompt="1"/>
          </p:nvPr>
        </p:nvSpPr>
        <p:spPr>
          <a:xfrm>
            <a:off x="47371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5" name="Text Placeholder 11"/>
          <p:cNvSpPr>
            <a:spLocks noGrp="1"/>
          </p:cNvSpPr>
          <p:nvPr>
            <p:ph type="body" sz="quarter" idx="21"/>
          </p:nvPr>
        </p:nvSpPr>
        <p:spPr>
          <a:xfrm>
            <a:off x="47371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1889AA6C-D552-954D-B080-64CBB4CC531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976172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3AC85C26-D4E7-3349-883B-7419398BE07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03052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6" name="Text Placeholder 6"/>
          <p:cNvSpPr>
            <a:spLocks noGrp="1"/>
          </p:cNvSpPr>
          <p:nvPr>
            <p:ph type="body" sz="quarter" idx="12" hasCustomPrompt="1"/>
          </p:nvPr>
        </p:nvSpPr>
        <p:spPr>
          <a:xfrm>
            <a:off x="614172" y="2274930"/>
            <a:ext cx="3653028" cy="307777"/>
          </a:xfrm>
          <a:prstGeom prst="rect">
            <a:avLst/>
          </a:prstGeom>
          <a:solidFill>
            <a:schemeClr val="bg2">
              <a:alpha val="50000"/>
            </a:schemeClr>
          </a:solidFill>
        </p:spPr>
        <p:txBody>
          <a:bodyPr wrap="square" lIns="0" tIns="0" rIns="0" bIns="0" anchor="t" anchorCtr="0">
            <a:sp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9" name="Text Placeholder 11"/>
          <p:cNvSpPr>
            <a:spLocks noGrp="1"/>
          </p:cNvSpPr>
          <p:nvPr>
            <p:ph type="body" sz="quarter" idx="21"/>
          </p:nvPr>
        </p:nvSpPr>
        <p:spPr>
          <a:xfrm>
            <a:off x="4559300" y="1192212"/>
            <a:ext cx="4267200" cy="368458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2590DC9-2480-7E40-A503-6DE88A72F3B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66020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10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2"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756215E2-D643-8945-85D2-61D046A08E2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76631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DD776C0C-6ECC-1B44-8A0C-E5B787BA9F3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19441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CE7BCD14-5690-7845-A319-66D30543A5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67990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5917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4275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Title 3"/>
          <p:cNvSpPr>
            <a:spLocks noGrp="1"/>
          </p:cNvSpPr>
          <p:nvPr>
            <p:ph type="title" hasCustomPrompt="1"/>
          </p:nvPr>
        </p:nvSpPr>
        <p:spPr>
          <a:xfrm>
            <a:off x="10033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90808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Title 3"/>
          <p:cNvSpPr>
            <a:spLocks noGrp="1"/>
          </p:cNvSpPr>
          <p:nvPr>
            <p:ph type="title" hasCustomPrompt="1"/>
          </p:nvPr>
        </p:nvSpPr>
        <p:spPr>
          <a:xfrm>
            <a:off x="1003300" y="3135313"/>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519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C48889A-36D4-E842-AD25-95C5A9BF953F}"/>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indent="0">
              <a:buNone/>
              <a:defRPr sz="1600">
                <a:latin typeface="+mn-lt"/>
              </a:defRPr>
            </a:lvl1pPr>
          </a:lstStyle>
          <a:p>
            <a:r>
              <a:rPr lang="en-GB"/>
              <a:t>Click icon to add picture</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3250316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63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29856652"/>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711" r:id="rId3"/>
    <p:sldLayoutId id="2147483706" r:id="rId4"/>
    <p:sldLayoutId id="2147483701" r:id="rId5"/>
    <p:sldLayoutId id="2147483661" r:id="rId6"/>
    <p:sldLayoutId id="2147483672" r:id="rId7"/>
    <p:sldLayoutId id="2147483673" r:id="rId8"/>
    <p:sldLayoutId id="2147483649" r:id="rId9"/>
    <p:sldLayoutId id="2147483666" r:id="rId10"/>
    <p:sldLayoutId id="2147483678" r:id="rId11"/>
    <p:sldLayoutId id="2147483679" r:id="rId12"/>
    <p:sldLayoutId id="2147483700" r:id="rId13"/>
    <p:sldLayoutId id="2147483671" r:id="rId14"/>
    <p:sldLayoutId id="2147483660" r:id="rId15"/>
    <p:sldLayoutId id="2147483664" r:id="rId16"/>
    <p:sldLayoutId id="2147483674" r:id="rId17"/>
    <p:sldLayoutId id="2147483677" r:id="rId18"/>
    <p:sldLayoutId id="2147483668" r:id="rId19"/>
    <p:sldLayoutId id="2147483670" r:id="rId20"/>
    <p:sldLayoutId id="2147483675" r:id="rId21"/>
    <p:sldLayoutId id="2147483669" r:id="rId22"/>
    <p:sldLayoutId id="2147483714" r:id="rId23"/>
    <p:sldLayoutId id="2147483715"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248286"/>
      </p:ext>
    </p:extLst>
  </p:cSld>
  <p:clrMap bg1="dk1" tx1="lt1" bg2="dk2" tx2="lt2" accent1="accent1" accent2="accent2" accent3="accent3" accent4="accent4" accent5="accent5" accent6="accent6" hlink="hlink" folHlink="folHlink"/>
  <p:sldLayoutIdLst>
    <p:sldLayoutId id="2147483713" r:id="rId1"/>
    <p:sldLayoutId id="2147483708" r:id="rId2"/>
    <p:sldLayoutId id="2147483712" r:id="rId3"/>
    <p:sldLayoutId id="2147483709" r:id="rId4"/>
    <p:sldLayoutId id="2147483710" r:id="rId5"/>
    <p:sldLayoutId id="2147483684" r:id="rId6"/>
    <p:sldLayoutId id="2147483685" r:id="rId7"/>
    <p:sldLayoutId id="2147483686" r:id="rId8"/>
    <p:sldLayoutId id="2147483687" r:id="rId9"/>
    <p:sldLayoutId id="2147483688" r:id="rId10"/>
    <p:sldLayoutId id="2147483689" r:id="rId11"/>
    <p:sldLayoutId id="2147483690" r:id="rId12"/>
    <p:sldLayoutId id="2147483705"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A852-3EDE-CB42-9E5B-1E485E4C0A94}"/>
              </a:ext>
            </a:extLst>
          </p:cNvPr>
          <p:cNvSpPr>
            <a:spLocks noGrp="1"/>
          </p:cNvSpPr>
          <p:nvPr>
            <p:ph type="title"/>
          </p:nvPr>
        </p:nvSpPr>
        <p:spPr>
          <a:xfrm>
            <a:off x="2349500" y="1652628"/>
            <a:ext cx="4445000" cy="2196357"/>
          </a:xfrm>
        </p:spPr>
        <p:txBody>
          <a:bodyPr>
            <a:normAutofit fontScale="90000"/>
          </a:bodyPr>
          <a:lstStyle/>
          <a:p>
            <a:r>
              <a:rPr lang="en-GB" dirty="0"/>
              <a:t>Mentor Development</a:t>
            </a:r>
            <a:br>
              <a:rPr lang="en-GB" dirty="0"/>
            </a:br>
            <a:r>
              <a:rPr lang="en-GB" dirty="0"/>
              <a:t>Meeting</a:t>
            </a:r>
          </a:p>
        </p:txBody>
      </p:sp>
    </p:spTree>
    <p:extLst>
      <p:ext uri="{BB962C8B-B14F-4D97-AF65-F5344CB8AC3E}">
        <p14:creationId xmlns:p14="http://schemas.microsoft.com/office/powerpoint/2010/main" val="1168226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ECF1-BFF4-44D8-A403-3873294234A9}"/>
              </a:ext>
            </a:extLst>
          </p:cNvPr>
          <p:cNvSpPr>
            <a:spLocks noGrp="1"/>
          </p:cNvSpPr>
          <p:nvPr>
            <p:ph type="title"/>
          </p:nvPr>
        </p:nvSpPr>
        <p:spPr/>
        <p:txBody>
          <a:bodyPr/>
          <a:lstStyle/>
          <a:p>
            <a:r>
              <a:rPr lang="en-GB" dirty="0"/>
              <a:t>ITP curriculum: professional noticing </a:t>
            </a:r>
          </a:p>
        </p:txBody>
      </p:sp>
      <p:sp>
        <p:nvSpPr>
          <p:cNvPr id="4" name="Text Placeholder 3">
            <a:extLst>
              <a:ext uri="{FF2B5EF4-FFF2-40B4-BE49-F238E27FC236}">
                <a16:creationId xmlns:a16="http://schemas.microsoft.com/office/drawing/2014/main" id="{F70AAAC6-FA23-4A86-B3A2-178F2A73CCBD}"/>
              </a:ext>
            </a:extLst>
          </p:cNvPr>
          <p:cNvSpPr>
            <a:spLocks noGrp="1"/>
          </p:cNvSpPr>
          <p:nvPr>
            <p:ph type="body" sz="quarter" idx="20"/>
          </p:nvPr>
        </p:nvSpPr>
        <p:spPr/>
        <p:txBody>
          <a:bodyPr/>
          <a:lstStyle/>
          <a:p>
            <a:r>
              <a:rPr lang="en-GB" dirty="0"/>
              <a:t>how professionals have capacity to make sense of what they observe in their everyday practice and use their understanding of what is being observed to make informed decisions about how to act within it.</a:t>
            </a:r>
          </a:p>
        </p:txBody>
      </p:sp>
    </p:spTree>
    <p:extLst>
      <p:ext uri="{BB962C8B-B14F-4D97-AF65-F5344CB8AC3E}">
        <p14:creationId xmlns:p14="http://schemas.microsoft.com/office/powerpoint/2010/main" val="410953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C9144B1-8341-4BA5-9E2B-7140285B0B00}"/>
              </a:ext>
            </a:extLst>
          </p:cNvPr>
          <p:cNvGraphicFramePr/>
          <p:nvPr/>
        </p:nvGraphicFramePr>
        <p:xfrm>
          <a:off x="184298" y="198474"/>
          <a:ext cx="8747051" cy="4784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12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40FA196-E146-4896-8714-329A358C9386}"/>
              </a:ext>
            </a:extLst>
          </p:cNvPr>
          <p:cNvGrpSpPr/>
          <p:nvPr/>
        </p:nvGrpSpPr>
        <p:grpSpPr>
          <a:xfrm>
            <a:off x="300216" y="295674"/>
            <a:ext cx="8705714" cy="4679742"/>
            <a:chOff x="300216" y="295674"/>
            <a:chExt cx="8705714" cy="4679742"/>
          </a:xfrm>
        </p:grpSpPr>
        <p:sp>
          <p:nvSpPr>
            <p:cNvPr id="5" name="Free-form: Shape 4">
              <a:extLst>
                <a:ext uri="{FF2B5EF4-FFF2-40B4-BE49-F238E27FC236}">
                  <a16:creationId xmlns:a16="http://schemas.microsoft.com/office/drawing/2014/main" id="{D8E3828F-ACD0-4CDF-B327-2AEC3B458257}"/>
                </a:ext>
              </a:extLst>
            </p:cNvPr>
            <p:cNvSpPr/>
            <p:nvPr/>
          </p:nvSpPr>
          <p:spPr>
            <a:xfrm>
              <a:off x="300216" y="295674"/>
              <a:ext cx="2753902" cy="1026940"/>
            </a:xfrm>
            <a:custGeom>
              <a:avLst/>
              <a:gdLst>
                <a:gd name="connsiteX0" fmla="*/ 0 w 2753902"/>
                <a:gd name="connsiteY0" fmla="*/ 222392 h 2223924"/>
                <a:gd name="connsiteX1" fmla="*/ 222392 w 2753902"/>
                <a:gd name="connsiteY1" fmla="*/ 0 h 2223924"/>
                <a:gd name="connsiteX2" fmla="*/ 2531510 w 2753902"/>
                <a:gd name="connsiteY2" fmla="*/ 0 h 2223924"/>
                <a:gd name="connsiteX3" fmla="*/ 2753902 w 2753902"/>
                <a:gd name="connsiteY3" fmla="*/ 222392 h 2223924"/>
                <a:gd name="connsiteX4" fmla="*/ 2753902 w 2753902"/>
                <a:gd name="connsiteY4" fmla="*/ 2001532 h 2223924"/>
                <a:gd name="connsiteX5" fmla="*/ 2531510 w 2753902"/>
                <a:gd name="connsiteY5" fmla="*/ 2223924 h 2223924"/>
                <a:gd name="connsiteX6" fmla="*/ 222392 w 2753902"/>
                <a:gd name="connsiteY6" fmla="*/ 2223924 h 2223924"/>
                <a:gd name="connsiteX7" fmla="*/ 0 w 2753902"/>
                <a:gd name="connsiteY7" fmla="*/ 2001532 h 2223924"/>
                <a:gd name="connsiteX8" fmla="*/ 0 w 2753902"/>
                <a:gd name="connsiteY8" fmla="*/ 222392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902" h="2223924">
                  <a:moveTo>
                    <a:pt x="0" y="222392"/>
                  </a:moveTo>
                  <a:cubicBezTo>
                    <a:pt x="0" y="99568"/>
                    <a:pt x="99568" y="0"/>
                    <a:pt x="222392" y="0"/>
                  </a:cubicBezTo>
                  <a:lnTo>
                    <a:pt x="2531510" y="0"/>
                  </a:lnTo>
                  <a:cubicBezTo>
                    <a:pt x="2654334" y="0"/>
                    <a:pt x="2753902" y="99568"/>
                    <a:pt x="2753902" y="222392"/>
                  </a:cubicBezTo>
                  <a:lnTo>
                    <a:pt x="2753902" y="2001532"/>
                  </a:lnTo>
                  <a:cubicBezTo>
                    <a:pt x="2753902" y="2124356"/>
                    <a:pt x="2654334" y="2223924"/>
                    <a:pt x="2531510" y="2223924"/>
                  </a:cubicBezTo>
                  <a:lnTo>
                    <a:pt x="222392" y="2223924"/>
                  </a:lnTo>
                  <a:cubicBezTo>
                    <a:pt x="99568" y="2223924"/>
                    <a:pt x="0" y="2124356"/>
                    <a:pt x="0" y="2001532"/>
                  </a:cubicBezTo>
                  <a:lnTo>
                    <a:pt x="0" y="2223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297" tIns="202297" rIns="202297" bIns="202297" numCol="1" spcCol="1270" anchor="ctr" anchorCtr="0">
              <a:noAutofit/>
            </a:bodyPr>
            <a:lstStyle/>
            <a:p>
              <a:pPr marL="0" lvl="0" indent="0" algn="ctr" defTabSz="1600200">
                <a:lnSpc>
                  <a:spcPct val="90000"/>
                </a:lnSpc>
                <a:spcBef>
                  <a:spcPct val="0"/>
                </a:spcBef>
                <a:spcAft>
                  <a:spcPct val="35000"/>
                </a:spcAft>
                <a:buNone/>
              </a:pPr>
              <a:r>
                <a:rPr lang="en-GB" sz="3600" kern="1200" dirty="0"/>
                <a:t>Noticing</a:t>
              </a:r>
            </a:p>
          </p:txBody>
        </p:sp>
        <p:sp>
          <p:nvSpPr>
            <p:cNvPr id="7" name="Free-form: Shape 6">
              <a:extLst>
                <a:ext uri="{FF2B5EF4-FFF2-40B4-BE49-F238E27FC236}">
                  <a16:creationId xmlns:a16="http://schemas.microsoft.com/office/drawing/2014/main" id="{2B471943-9A5A-4DC5-B655-CE592A40742E}"/>
                </a:ext>
              </a:extLst>
            </p:cNvPr>
            <p:cNvSpPr/>
            <p:nvPr/>
          </p:nvSpPr>
          <p:spPr>
            <a:xfrm>
              <a:off x="300216" y="1518557"/>
              <a:ext cx="1321450" cy="3456859"/>
            </a:xfrm>
            <a:custGeom>
              <a:avLst/>
              <a:gdLst>
                <a:gd name="connsiteX0" fmla="*/ 0 w 1321450"/>
                <a:gd name="connsiteY0" fmla="*/ 132145 h 2223924"/>
                <a:gd name="connsiteX1" fmla="*/ 132145 w 1321450"/>
                <a:gd name="connsiteY1" fmla="*/ 0 h 2223924"/>
                <a:gd name="connsiteX2" fmla="*/ 1189305 w 1321450"/>
                <a:gd name="connsiteY2" fmla="*/ 0 h 2223924"/>
                <a:gd name="connsiteX3" fmla="*/ 1321450 w 1321450"/>
                <a:gd name="connsiteY3" fmla="*/ 132145 h 2223924"/>
                <a:gd name="connsiteX4" fmla="*/ 1321450 w 1321450"/>
                <a:gd name="connsiteY4" fmla="*/ 2091779 h 2223924"/>
                <a:gd name="connsiteX5" fmla="*/ 1189305 w 1321450"/>
                <a:gd name="connsiteY5" fmla="*/ 2223924 h 2223924"/>
                <a:gd name="connsiteX6" fmla="*/ 132145 w 1321450"/>
                <a:gd name="connsiteY6" fmla="*/ 2223924 h 2223924"/>
                <a:gd name="connsiteX7" fmla="*/ 0 w 1321450"/>
                <a:gd name="connsiteY7" fmla="*/ 2091779 h 2223924"/>
                <a:gd name="connsiteX8" fmla="*/ 0 w 1321450"/>
                <a:gd name="connsiteY8" fmla="*/ 132145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450" h="2223924">
                  <a:moveTo>
                    <a:pt x="0" y="132145"/>
                  </a:moveTo>
                  <a:cubicBezTo>
                    <a:pt x="0" y="59163"/>
                    <a:pt x="59163" y="0"/>
                    <a:pt x="132145" y="0"/>
                  </a:cubicBezTo>
                  <a:lnTo>
                    <a:pt x="1189305" y="0"/>
                  </a:lnTo>
                  <a:cubicBezTo>
                    <a:pt x="1262287" y="0"/>
                    <a:pt x="1321450" y="59163"/>
                    <a:pt x="1321450" y="132145"/>
                  </a:cubicBezTo>
                  <a:lnTo>
                    <a:pt x="1321450" y="2091779"/>
                  </a:lnTo>
                  <a:cubicBezTo>
                    <a:pt x="1321450" y="2164761"/>
                    <a:pt x="1262287" y="2223924"/>
                    <a:pt x="1189305" y="2223924"/>
                  </a:cubicBezTo>
                  <a:lnTo>
                    <a:pt x="132145" y="2223924"/>
                  </a:lnTo>
                  <a:cubicBezTo>
                    <a:pt x="59163" y="2223924"/>
                    <a:pt x="0" y="2164761"/>
                    <a:pt x="0" y="2091779"/>
                  </a:cubicBezTo>
                  <a:lnTo>
                    <a:pt x="0" y="1321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94" tIns="72994" rIns="72994" bIns="72994" numCol="1" spcCol="1270" anchor="ctr" anchorCtr="0">
              <a:noAutofit/>
            </a:bodyPr>
            <a:lstStyle/>
            <a:p>
              <a:pPr marL="0" lvl="0" indent="0" algn="ctr" defTabSz="400050">
                <a:lnSpc>
                  <a:spcPct val="90000"/>
                </a:lnSpc>
                <a:spcBef>
                  <a:spcPct val="0"/>
                </a:spcBef>
                <a:spcAft>
                  <a:spcPct val="35000"/>
                </a:spcAft>
                <a:buNone/>
              </a:pPr>
              <a:r>
                <a:rPr lang="en-GB" sz="1600" kern="1200" dirty="0"/>
                <a:t>The teacher asked questions</a:t>
              </a:r>
            </a:p>
          </p:txBody>
        </p:sp>
        <p:sp>
          <p:nvSpPr>
            <p:cNvPr id="8" name="Free-form: Shape 7">
              <a:extLst>
                <a:ext uri="{FF2B5EF4-FFF2-40B4-BE49-F238E27FC236}">
                  <a16:creationId xmlns:a16="http://schemas.microsoft.com/office/drawing/2014/main" id="{518F48FA-E4C3-4A03-A22D-32D390293B1E}"/>
                </a:ext>
              </a:extLst>
            </p:cNvPr>
            <p:cNvSpPr/>
            <p:nvPr/>
          </p:nvSpPr>
          <p:spPr>
            <a:xfrm>
              <a:off x="1732668" y="1518557"/>
              <a:ext cx="1321450" cy="3456859"/>
            </a:xfrm>
            <a:custGeom>
              <a:avLst/>
              <a:gdLst>
                <a:gd name="connsiteX0" fmla="*/ 0 w 1321450"/>
                <a:gd name="connsiteY0" fmla="*/ 132145 h 2223924"/>
                <a:gd name="connsiteX1" fmla="*/ 132145 w 1321450"/>
                <a:gd name="connsiteY1" fmla="*/ 0 h 2223924"/>
                <a:gd name="connsiteX2" fmla="*/ 1189305 w 1321450"/>
                <a:gd name="connsiteY2" fmla="*/ 0 h 2223924"/>
                <a:gd name="connsiteX3" fmla="*/ 1321450 w 1321450"/>
                <a:gd name="connsiteY3" fmla="*/ 132145 h 2223924"/>
                <a:gd name="connsiteX4" fmla="*/ 1321450 w 1321450"/>
                <a:gd name="connsiteY4" fmla="*/ 2091779 h 2223924"/>
                <a:gd name="connsiteX5" fmla="*/ 1189305 w 1321450"/>
                <a:gd name="connsiteY5" fmla="*/ 2223924 h 2223924"/>
                <a:gd name="connsiteX6" fmla="*/ 132145 w 1321450"/>
                <a:gd name="connsiteY6" fmla="*/ 2223924 h 2223924"/>
                <a:gd name="connsiteX7" fmla="*/ 0 w 1321450"/>
                <a:gd name="connsiteY7" fmla="*/ 2091779 h 2223924"/>
                <a:gd name="connsiteX8" fmla="*/ 0 w 1321450"/>
                <a:gd name="connsiteY8" fmla="*/ 132145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450" h="2223924">
                  <a:moveTo>
                    <a:pt x="0" y="132145"/>
                  </a:moveTo>
                  <a:cubicBezTo>
                    <a:pt x="0" y="59163"/>
                    <a:pt x="59163" y="0"/>
                    <a:pt x="132145" y="0"/>
                  </a:cubicBezTo>
                  <a:lnTo>
                    <a:pt x="1189305" y="0"/>
                  </a:lnTo>
                  <a:cubicBezTo>
                    <a:pt x="1262287" y="0"/>
                    <a:pt x="1321450" y="59163"/>
                    <a:pt x="1321450" y="132145"/>
                  </a:cubicBezTo>
                  <a:lnTo>
                    <a:pt x="1321450" y="2091779"/>
                  </a:lnTo>
                  <a:cubicBezTo>
                    <a:pt x="1321450" y="2164761"/>
                    <a:pt x="1262287" y="2223924"/>
                    <a:pt x="1189305" y="2223924"/>
                  </a:cubicBezTo>
                  <a:lnTo>
                    <a:pt x="132145" y="2223924"/>
                  </a:lnTo>
                  <a:cubicBezTo>
                    <a:pt x="59163" y="2223924"/>
                    <a:pt x="0" y="2164761"/>
                    <a:pt x="0" y="2091779"/>
                  </a:cubicBezTo>
                  <a:lnTo>
                    <a:pt x="0" y="132145"/>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94" tIns="72994" rIns="72994" bIns="72994" numCol="1" spcCol="1270" anchor="ctr" anchorCtr="0">
              <a:noAutofit/>
            </a:bodyPr>
            <a:lstStyle/>
            <a:p>
              <a:pPr marL="0" lvl="0" indent="0" algn="ctr" defTabSz="400050">
                <a:lnSpc>
                  <a:spcPct val="90000"/>
                </a:lnSpc>
                <a:spcBef>
                  <a:spcPct val="0"/>
                </a:spcBef>
                <a:spcAft>
                  <a:spcPct val="35000"/>
                </a:spcAft>
                <a:buNone/>
              </a:pPr>
              <a:r>
                <a:rPr lang="en-GB" sz="1600" kern="1200" dirty="0">
                  <a:solidFill>
                    <a:schemeClr val="tx1"/>
                  </a:solidFill>
                </a:rPr>
                <a:t>The teacher asked a range of questions of different levels of difficulty to a range of students chosen by the teacher</a:t>
              </a:r>
            </a:p>
          </p:txBody>
        </p:sp>
        <p:sp>
          <p:nvSpPr>
            <p:cNvPr id="9" name="Free-form: Shape 8">
              <a:extLst>
                <a:ext uri="{FF2B5EF4-FFF2-40B4-BE49-F238E27FC236}">
                  <a16:creationId xmlns:a16="http://schemas.microsoft.com/office/drawing/2014/main" id="{7232D82D-6B14-44FC-82E6-3FA654CAD067}"/>
                </a:ext>
              </a:extLst>
            </p:cNvPr>
            <p:cNvSpPr/>
            <p:nvPr/>
          </p:nvSpPr>
          <p:spPr>
            <a:xfrm>
              <a:off x="3276122" y="295674"/>
              <a:ext cx="2753902" cy="1026940"/>
            </a:xfrm>
            <a:custGeom>
              <a:avLst/>
              <a:gdLst>
                <a:gd name="connsiteX0" fmla="*/ 0 w 2753902"/>
                <a:gd name="connsiteY0" fmla="*/ 222392 h 2223924"/>
                <a:gd name="connsiteX1" fmla="*/ 222392 w 2753902"/>
                <a:gd name="connsiteY1" fmla="*/ 0 h 2223924"/>
                <a:gd name="connsiteX2" fmla="*/ 2531510 w 2753902"/>
                <a:gd name="connsiteY2" fmla="*/ 0 h 2223924"/>
                <a:gd name="connsiteX3" fmla="*/ 2753902 w 2753902"/>
                <a:gd name="connsiteY3" fmla="*/ 222392 h 2223924"/>
                <a:gd name="connsiteX4" fmla="*/ 2753902 w 2753902"/>
                <a:gd name="connsiteY4" fmla="*/ 2001532 h 2223924"/>
                <a:gd name="connsiteX5" fmla="*/ 2531510 w 2753902"/>
                <a:gd name="connsiteY5" fmla="*/ 2223924 h 2223924"/>
                <a:gd name="connsiteX6" fmla="*/ 222392 w 2753902"/>
                <a:gd name="connsiteY6" fmla="*/ 2223924 h 2223924"/>
                <a:gd name="connsiteX7" fmla="*/ 0 w 2753902"/>
                <a:gd name="connsiteY7" fmla="*/ 2001532 h 2223924"/>
                <a:gd name="connsiteX8" fmla="*/ 0 w 2753902"/>
                <a:gd name="connsiteY8" fmla="*/ 222392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902" h="2223924">
                  <a:moveTo>
                    <a:pt x="0" y="222392"/>
                  </a:moveTo>
                  <a:cubicBezTo>
                    <a:pt x="0" y="99568"/>
                    <a:pt x="99568" y="0"/>
                    <a:pt x="222392" y="0"/>
                  </a:cubicBezTo>
                  <a:lnTo>
                    <a:pt x="2531510" y="0"/>
                  </a:lnTo>
                  <a:cubicBezTo>
                    <a:pt x="2654334" y="0"/>
                    <a:pt x="2753902" y="99568"/>
                    <a:pt x="2753902" y="222392"/>
                  </a:cubicBezTo>
                  <a:lnTo>
                    <a:pt x="2753902" y="2001532"/>
                  </a:lnTo>
                  <a:cubicBezTo>
                    <a:pt x="2753902" y="2124356"/>
                    <a:pt x="2654334" y="2223924"/>
                    <a:pt x="2531510" y="2223924"/>
                  </a:cubicBezTo>
                  <a:lnTo>
                    <a:pt x="222392" y="2223924"/>
                  </a:lnTo>
                  <a:cubicBezTo>
                    <a:pt x="99568" y="2223924"/>
                    <a:pt x="0" y="2124356"/>
                    <a:pt x="0" y="2001532"/>
                  </a:cubicBezTo>
                  <a:lnTo>
                    <a:pt x="0" y="2223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297" tIns="202297" rIns="202297" bIns="202297" numCol="1" spcCol="1270" anchor="ctr" anchorCtr="0">
              <a:noAutofit/>
            </a:bodyPr>
            <a:lstStyle/>
            <a:p>
              <a:pPr marL="0" lvl="0" indent="0" algn="ctr" defTabSz="1600200">
                <a:lnSpc>
                  <a:spcPct val="90000"/>
                </a:lnSpc>
                <a:spcBef>
                  <a:spcPct val="0"/>
                </a:spcBef>
                <a:spcAft>
                  <a:spcPct val="35000"/>
                </a:spcAft>
                <a:buNone/>
              </a:pPr>
              <a:r>
                <a:rPr lang="en-GB" sz="3600" kern="1200" dirty="0"/>
                <a:t>Interpreting</a:t>
              </a:r>
            </a:p>
          </p:txBody>
        </p:sp>
        <p:sp>
          <p:nvSpPr>
            <p:cNvPr id="10" name="Free-form: Shape 9">
              <a:extLst>
                <a:ext uri="{FF2B5EF4-FFF2-40B4-BE49-F238E27FC236}">
                  <a16:creationId xmlns:a16="http://schemas.microsoft.com/office/drawing/2014/main" id="{4F8F78BE-8D6D-4F19-8C5E-65FFE871B351}"/>
                </a:ext>
              </a:extLst>
            </p:cNvPr>
            <p:cNvSpPr/>
            <p:nvPr/>
          </p:nvSpPr>
          <p:spPr>
            <a:xfrm>
              <a:off x="3276122" y="1518557"/>
              <a:ext cx="1321450" cy="3456859"/>
            </a:xfrm>
            <a:custGeom>
              <a:avLst/>
              <a:gdLst>
                <a:gd name="connsiteX0" fmla="*/ 0 w 1321450"/>
                <a:gd name="connsiteY0" fmla="*/ 132145 h 2223924"/>
                <a:gd name="connsiteX1" fmla="*/ 132145 w 1321450"/>
                <a:gd name="connsiteY1" fmla="*/ 0 h 2223924"/>
                <a:gd name="connsiteX2" fmla="*/ 1189305 w 1321450"/>
                <a:gd name="connsiteY2" fmla="*/ 0 h 2223924"/>
                <a:gd name="connsiteX3" fmla="*/ 1321450 w 1321450"/>
                <a:gd name="connsiteY3" fmla="*/ 132145 h 2223924"/>
                <a:gd name="connsiteX4" fmla="*/ 1321450 w 1321450"/>
                <a:gd name="connsiteY4" fmla="*/ 2091779 h 2223924"/>
                <a:gd name="connsiteX5" fmla="*/ 1189305 w 1321450"/>
                <a:gd name="connsiteY5" fmla="*/ 2223924 h 2223924"/>
                <a:gd name="connsiteX6" fmla="*/ 132145 w 1321450"/>
                <a:gd name="connsiteY6" fmla="*/ 2223924 h 2223924"/>
                <a:gd name="connsiteX7" fmla="*/ 0 w 1321450"/>
                <a:gd name="connsiteY7" fmla="*/ 2091779 h 2223924"/>
                <a:gd name="connsiteX8" fmla="*/ 0 w 1321450"/>
                <a:gd name="connsiteY8" fmla="*/ 132145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450" h="2223924">
                  <a:moveTo>
                    <a:pt x="0" y="132145"/>
                  </a:moveTo>
                  <a:cubicBezTo>
                    <a:pt x="0" y="59163"/>
                    <a:pt x="59163" y="0"/>
                    <a:pt x="132145" y="0"/>
                  </a:cubicBezTo>
                  <a:lnTo>
                    <a:pt x="1189305" y="0"/>
                  </a:lnTo>
                  <a:cubicBezTo>
                    <a:pt x="1262287" y="0"/>
                    <a:pt x="1321450" y="59163"/>
                    <a:pt x="1321450" y="132145"/>
                  </a:cubicBezTo>
                  <a:lnTo>
                    <a:pt x="1321450" y="2091779"/>
                  </a:lnTo>
                  <a:cubicBezTo>
                    <a:pt x="1321450" y="2164761"/>
                    <a:pt x="1262287" y="2223924"/>
                    <a:pt x="1189305" y="2223924"/>
                  </a:cubicBezTo>
                  <a:lnTo>
                    <a:pt x="132145" y="2223924"/>
                  </a:lnTo>
                  <a:cubicBezTo>
                    <a:pt x="59163" y="2223924"/>
                    <a:pt x="0" y="2164761"/>
                    <a:pt x="0" y="2091779"/>
                  </a:cubicBezTo>
                  <a:lnTo>
                    <a:pt x="0" y="1321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94" tIns="72994" rIns="72994" bIns="72994" numCol="1" spcCol="1270" anchor="ctr" anchorCtr="0">
              <a:noAutofit/>
            </a:bodyPr>
            <a:lstStyle/>
            <a:p>
              <a:pPr marL="0" lvl="0" indent="0" algn="ctr" defTabSz="400050">
                <a:lnSpc>
                  <a:spcPct val="90000"/>
                </a:lnSpc>
                <a:spcBef>
                  <a:spcPct val="0"/>
                </a:spcBef>
                <a:spcAft>
                  <a:spcPct val="35000"/>
                </a:spcAft>
                <a:buNone/>
              </a:pPr>
              <a:r>
                <a:rPr lang="en-GB" sz="1600" kern="1200" dirty="0"/>
                <a:t>They did this to check if they knew the answer</a:t>
              </a:r>
            </a:p>
          </p:txBody>
        </p:sp>
        <p:sp>
          <p:nvSpPr>
            <p:cNvPr id="11" name="Free-form: Shape 10">
              <a:extLst>
                <a:ext uri="{FF2B5EF4-FFF2-40B4-BE49-F238E27FC236}">
                  <a16:creationId xmlns:a16="http://schemas.microsoft.com/office/drawing/2014/main" id="{BE6B76DB-C97F-4879-B493-FF58CAEE14DF}"/>
                </a:ext>
              </a:extLst>
            </p:cNvPr>
            <p:cNvSpPr/>
            <p:nvPr/>
          </p:nvSpPr>
          <p:spPr>
            <a:xfrm>
              <a:off x="4708574" y="1518557"/>
              <a:ext cx="1321450" cy="3456859"/>
            </a:xfrm>
            <a:custGeom>
              <a:avLst/>
              <a:gdLst>
                <a:gd name="connsiteX0" fmla="*/ 0 w 1321450"/>
                <a:gd name="connsiteY0" fmla="*/ 132145 h 2223924"/>
                <a:gd name="connsiteX1" fmla="*/ 132145 w 1321450"/>
                <a:gd name="connsiteY1" fmla="*/ 0 h 2223924"/>
                <a:gd name="connsiteX2" fmla="*/ 1189305 w 1321450"/>
                <a:gd name="connsiteY2" fmla="*/ 0 h 2223924"/>
                <a:gd name="connsiteX3" fmla="*/ 1321450 w 1321450"/>
                <a:gd name="connsiteY3" fmla="*/ 132145 h 2223924"/>
                <a:gd name="connsiteX4" fmla="*/ 1321450 w 1321450"/>
                <a:gd name="connsiteY4" fmla="*/ 2091779 h 2223924"/>
                <a:gd name="connsiteX5" fmla="*/ 1189305 w 1321450"/>
                <a:gd name="connsiteY5" fmla="*/ 2223924 h 2223924"/>
                <a:gd name="connsiteX6" fmla="*/ 132145 w 1321450"/>
                <a:gd name="connsiteY6" fmla="*/ 2223924 h 2223924"/>
                <a:gd name="connsiteX7" fmla="*/ 0 w 1321450"/>
                <a:gd name="connsiteY7" fmla="*/ 2091779 h 2223924"/>
                <a:gd name="connsiteX8" fmla="*/ 0 w 1321450"/>
                <a:gd name="connsiteY8" fmla="*/ 132145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450" h="2223924">
                  <a:moveTo>
                    <a:pt x="0" y="132145"/>
                  </a:moveTo>
                  <a:cubicBezTo>
                    <a:pt x="0" y="59163"/>
                    <a:pt x="59163" y="0"/>
                    <a:pt x="132145" y="0"/>
                  </a:cubicBezTo>
                  <a:lnTo>
                    <a:pt x="1189305" y="0"/>
                  </a:lnTo>
                  <a:cubicBezTo>
                    <a:pt x="1262287" y="0"/>
                    <a:pt x="1321450" y="59163"/>
                    <a:pt x="1321450" y="132145"/>
                  </a:cubicBezTo>
                  <a:lnTo>
                    <a:pt x="1321450" y="2091779"/>
                  </a:lnTo>
                  <a:cubicBezTo>
                    <a:pt x="1321450" y="2164761"/>
                    <a:pt x="1262287" y="2223924"/>
                    <a:pt x="1189305" y="2223924"/>
                  </a:cubicBezTo>
                  <a:lnTo>
                    <a:pt x="132145" y="2223924"/>
                  </a:lnTo>
                  <a:cubicBezTo>
                    <a:pt x="59163" y="2223924"/>
                    <a:pt x="0" y="2164761"/>
                    <a:pt x="0" y="2091779"/>
                  </a:cubicBezTo>
                  <a:lnTo>
                    <a:pt x="0" y="132145"/>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94" tIns="72994" rIns="72994" bIns="72994" numCol="1" spcCol="1270" anchor="ctr" anchorCtr="0">
              <a:noAutofit/>
            </a:bodyPr>
            <a:lstStyle/>
            <a:p>
              <a:pPr marL="0" lvl="0" indent="0" algn="ctr" defTabSz="400050">
                <a:lnSpc>
                  <a:spcPct val="90000"/>
                </a:lnSpc>
                <a:spcBef>
                  <a:spcPct val="0"/>
                </a:spcBef>
                <a:spcAft>
                  <a:spcPct val="35000"/>
                </a:spcAft>
                <a:buNone/>
              </a:pPr>
              <a:r>
                <a:rPr lang="en-GB" sz="1200" kern="1200" dirty="0">
                  <a:solidFill>
                    <a:schemeClr val="tx1"/>
                  </a:solidFill>
                </a:rPr>
                <a:t>Questioning might have used to involve students and challenge them or as formative assessment. The teacher selected students so everyone had to pay attention or they selected them so the right level of difficulty as a way of adapting their teaching. </a:t>
              </a:r>
            </a:p>
          </p:txBody>
        </p:sp>
        <p:sp>
          <p:nvSpPr>
            <p:cNvPr id="12" name="Free-form: Shape 11">
              <a:extLst>
                <a:ext uri="{FF2B5EF4-FFF2-40B4-BE49-F238E27FC236}">
                  <a16:creationId xmlns:a16="http://schemas.microsoft.com/office/drawing/2014/main" id="{4C7AF72E-E515-4487-BFFB-57186B04159B}"/>
                </a:ext>
              </a:extLst>
            </p:cNvPr>
            <p:cNvSpPr/>
            <p:nvPr/>
          </p:nvSpPr>
          <p:spPr>
            <a:xfrm>
              <a:off x="6252028" y="295674"/>
              <a:ext cx="2753902" cy="1026940"/>
            </a:xfrm>
            <a:custGeom>
              <a:avLst/>
              <a:gdLst>
                <a:gd name="connsiteX0" fmla="*/ 0 w 2753902"/>
                <a:gd name="connsiteY0" fmla="*/ 222392 h 2223924"/>
                <a:gd name="connsiteX1" fmla="*/ 222392 w 2753902"/>
                <a:gd name="connsiteY1" fmla="*/ 0 h 2223924"/>
                <a:gd name="connsiteX2" fmla="*/ 2531510 w 2753902"/>
                <a:gd name="connsiteY2" fmla="*/ 0 h 2223924"/>
                <a:gd name="connsiteX3" fmla="*/ 2753902 w 2753902"/>
                <a:gd name="connsiteY3" fmla="*/ 222392 h 2223924"/>
                <a:gd name="connsiteX4" fmla="*/ 2753902 w 2753902"/>
                <a:gd name="connsiteY4" fmla="*/ 2001532 h 2223924"/>
                <a:gd name="connsiteX5" fmla="*/ 2531510 w 2753902"/>
                <a:gd name="connsiteY5" fmla="*/ 2223924 h 2223924"/>
                <a:gd name="connsiteX6" fmla="*/ 222392 w 2753902"/>
                <a:gd name="connsiteY6" fmla="*/ 2223924 h 2223924"/>
                <a:gd name="connsiteX7" fmla="*/ 0 w 2753902"/>
                <a:gd name="connsiteY7" fmla="*/ 2001532 h 2223924"/>
                <a:gd name="connsiteX8" fmla="*/ 0 w 2753902"/>
                <a:gd name="connsiteY8" fmla="*/ 222392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902" h="2223924">
                  <a:moveTo>
                    <a:pt x="0" y="222392"/>
                  </a:moveTo>
                  <a:cubicBezTo>
                    <a:pt x="0" y="99568"/>
                    <a:pt x="99568" y="0"/>
                    <a:pt x="222392" y="0"/>
                  </a:cubicBezTo>
                  <a:lnTo>
                    <a:pt x="2531510" y="0"/>
                  </a:lnTo>
                  <a:cubicBezTo>
                    <a:pt x="2654334" y="0"/>
                    <a:pt x="2753902" y="99568"/>
                    <a:pt x="2753902" y="222392"/>
                  </a:cubicBezTo>
                  <a:lnTo>
                    <a:pt x="2753902" y="2001532"/>
                  </a:lnTo>
                  <a:cubicBezTo>
                    <a:pt x="2753902" y="2124356"/>
                    <a:pt x="2654334" y="2223924"/>
                    <a:pt x="2531510" y="2223924"/>
                  </a:cubicBezTo>
                  <a:lnTo>
                    <a:pt x="222392" y="2223924"/>
                  </a:lnTo>
                  <a:cubicBezTo>
                    <a:pt x="99568" y="2223924"/>
                    <a:pt x="0" y="2124356"/>
                    <a:pt x="0" y="2001532"/>
                  </a:cubicBezTo>
                  <a:lnTo>
                    <a:pt x="0" y="2223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297" tIns="202297" rIns="202297" bIns="202297" numCol="1" spcCol="1270" anchor="ctr" anchorCtr="0">
              <a:noAutofit/>
            </a:bodyPr>
            <a:lstStyle/>
            <a:p>
              <a:pPr marL="0" lvl="0" indent="0" algn="ctr" defTabSz="1600200">
                <a:lnSpc>
                  <a:spcPct val="90000"/>
                </a:lnSpc>
                <a:spcBef>
                  <a:spcPct val="0"/>
                </a:spcBef>
                <a:spcAft>
                  <a:spcPct val="35000"/>
                </a:spcAft>
                <a:buNone/>
              </a:pPr>
              <a:r>
                <a:rPr lang="en-GB" sz="3600" kern="1200" dirty="0"/>
                <a:t>Response</a:t>
              </a:r>
            </a:p>
          </p:txBody>
        </p:sp>
        <p:sp>
          <p:nvSpPr>
            <p:cNvPr id="13" name="Free-form: Shape 12">
              <a:extLst>
                <a:ext uri="{FF2B5EF4-FFF2-40B4-BE49-F238E27FC236}">
                  <a16:creationId xmlns:a16="http://schemas.microsoft.com/office/drawing/2014/main" id="{5F5D4A8E-210E-44A4-8265-A559710F1853}"/>
                </a:ext>
              </a:extLst>
            </p:cNvPr>
            <p:cNvSpPr/>
            <p:nvPr/>
          </p:nvSpPr>
          <p:spPr>
            <a:xfrm>
              <a:off x="6252028" y="1518557"/>
              <a:ext cx="1321450" cy="3456859"/>
            </a:xfrm>
            <a:custGeom>
              <a:avLst/>
              <a:gdLst>
                <a:gd name="connsiteX0" fmla="*/ 0 w 1321450"/>
                <a:gd name="connsiteY0" fmla="*/ 132145 h 2223924"/>
                <a:gd name="connsiteX1" fmla="*/ 132145 w 1321450"/>
                <a:gd name="connsiteY1" fmla="*/ 0 h 2223924"/>
                <a:gd name="connsiteX2" fmla="*/ 1189305 w 1321450"/>
                <a:gd name="connsiteY2" fmla="*/ 0 h 2223924"/>
                <a:gd name="connsiteX3" fmla="*/ 1321450 w 1321450"/>
                <a:gd name="connsiteY3" fmla="*/ 132145 h 2223924"/>
                <a:gd name="connsiteX4" fmla="*/ 1321450 w 1321450"/>
                <a:gd name="connsiteY4" fmla="*/ 2091779 h 2223924"/>
                <a:gd name="connsiteX5" fmla="*/ 1189305 w 1321450"/>
                <a:gd name="connsiteY5" fmla="*/ 2223924 h 2223924"/>
                <a:gd name="connsiteX6" fmla="*/ 132145 w 1321450"/>
                <a:gd name="connsiteY6" fmla="*/ 2223924 h 2223924"/>
                <a:gd name="connsiteX7" fmla="*/ 0 w 1321450"/>
                <a:gd name="connsiteY7" fmla="*/ 2091779 h 2223924"/>
                <a:gd name="connsiteX8" fmla="*/ 0 w 1321450"/>
                <a:gd name="connsiteY8" fmla="*/ 132145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450" h="2223924">
                  <a:moveTo>
                    <a:pt x="0" y="132145"/>
                  </a:moveTo>
                  <a:cubicBezTo>
                    <a:pt x="0" y="59163"/>
                    <a:pt x="59163" y="0"/>
                    <a:pt x="132145" y="0"/>
                  </a:cubicBezTo>
                  <a:lnTo>
                    <a:pt x="1189305" y="0"/>
                  </a:lnTo>
                  <a:cubicBezTo>
                    <a:pt x="1262287" y="0"/>
                    <a:pt x="1321450" y="59163"/>
                    <a:pt x="1321450" y="132145"/>
                  </a:cubicBezTo>
                  <a:lnTo>
                    <a:pt x="1321450" y="2091779"/>
                  </a:lnTo>
                  <a:cubicBezTo>
                    <a:pt x="1321450" y="2164761"/>
                    <a:pt x="1262287" y="2223924"/>
                    <a:pt x="1189305" y="2223924"/>
                  </a:cubicBezTo>
                  <a:lnTo>
                    <a:pt x="132145" y="2223924"/>
                  </a:lnTo>
                  <a:cubicBezTo>
                    <a:pt x="59163" y="2223924"/>
                    <a:pt x="0" y="2164761"/>
                    <a:pt x="0" y="2091779"/>
                  </a:cubicBezTo>
                  <a:lnTo>
                    <a:pt x="0" y="1321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94" tIns="72994" rIns="72994" bIns="72994" numCol="1" spcCol="1270" anchor="ctr" anchorCtr="0">
              <a:noAutofit/>
            </a:bodyPr>
            <a:lstStyle/>
            <a:p>
              <a:pPr marL="0" lvl="0" indent="0" algn="ctr" defTabSz="400050">
                <a:lnSpc>
                  <a:spcPct val="90000"/>
                </a:lnSpc>
                <a:spcBef>
                  <a:spcPct val="0"/>
                </a:spcBef>
                <a:spcAft>
                  <a:spcPct val="35000"/>
                </a:spcAft>
                <a:buNone/>
              </a:pPr>
              <a:r>
                <a:rPr lang="en-GB" sz="1100" kern="1200" dirty="0"/>
                <a:t>If they answer incorrectly give them the correct answer</a:t>
              </a:r>
            </a:p>
          </p:txBody>
        </p:sp>
        <p:sp>
          <p:nvSpPr>
            <p:cNvPr id="14" name="Free-form: Shape 13">
              <a:extLst>
                <a:ext uri="{FF2B5EF4-FFF2-40B4-BE49-F238E27FC236}">
                  <a16:creationId xmlns:a16="http://schemas.microsoft.com/office/drawing/2014/main" id="{A5C09D09-B6FA-4047-9F4C-9747125504E5}"/>
                </a:ext>
              </a:extLst>
            </p:cNvPr>
            <p:cNvSpPr/>
            <p:nvPr/>
          </p:nvSpPr>
          <p:spPr>
            <a:xfrm>
              <a:off x="7684480" y="1518557"/>
              <a:ext cx="1321450" cy="3456859"/>
            </a:xfrm>
            <a:custGeom>
              <a:avLst/>
              <a:gdLst>
                <a:gd name="connsiteX0" fmla="*/ 0 w 1321450"/>
                <a:gd name="connsiteY0" fmla="*/ 132145 h 2223924"/>
                <a:gd name="connsiteX1" fmla="*/ 132145 w 1321450"/>
                <a:gd name="connsiteY1" fmla="*/ 0 h 2223924"/>
                <a:gd name="connsiteX2" fmla="*/ 1189305 w 1321450"/>
                <a:gd name="connsiteY2" fmla="*/ 0 h 2223924"/>
                <a:gd name="connsiteX3" fmla="*/ 1321450 w 1321450"/>
                <a:gd name="connsiteY3" fmla="*/ 132145 h 2223924"/>
                <a:gd name="connsiteX4" fmla="*/ 1321450 w 1321450"/>
                <a:gd name="connsiteY4" fmla="*/ 2091779 h 2223924"/>
                <a:gd name="connsiteX5" fmla="*/ 1189305 w 1321450"/>
                <a:gd name="connsiteY5" fmla="*/ 2223924 h 2223924"/>
                <a:gd name="connsiteX6" fmla="*/ 132145 w 1321450"/>
                <a:gd name="connsiteY6" fmla="*/ 2223924 h 2223924"/>
                <a:gd name="connsiteX7" fmla="*/ 0 w 1321450"/>
                <a:gd name="connsiteY7" fmla="*/ 2091779 h 2223924"/>
                <a:gd name="connsiteX8" fmla="*/ 0 w 1321450"/>
                <a:gd name="connsiteY8" fmla="*/ 132145 h 22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450" h="2223924">
                  <a:moveTo>
                    <a:pt x="0" y="132145"/>
                  </a:moveTo>
                  <a:cubicBezTo>
                    <a:pt x="0" y="59163"/>
                    <a:pt x="59163" y="0"/>
                    <a:pt x="132145" y="0"/>
                  </a:cubicBezTo>
                  <a:lnTo>
                    <a:pt x="1189305" y="0"/>
                  </a:lnTo>
                  <a:cubicBezTo>
                    <a:pt x="1262287" y="0"/>
                    <a:pt x="1321450" y="59163"/>
                    <a:pt x="1321450" y="132145"/>
                  </a:cubicBezTo>
                  <a:lnTo>
                    <a:pt x="1321450" y="2091779"/>
                  </a:lnTo>
                  <a:cubicBezTo>
                    <a:pt x="1321450" y="2164761"/>
                    <a:pt x="1262287" y="2223924"/>
                    <a:pt x="1189305" y="2223924"/>
                  </a:cubicBezTo>
                  <a:lnTo>
                    <a:pt x="132145" y="2223924"/>
                  </a:lnTo>
                  <a:cubicBezTo>
                    <a:pt x="59163" y="2223924"/>
                    <a:pt x="0" y="2164761"/>
                    <a:pt x="0" y="2091779"/>
                  </a:cubicBezTo>
                  <a:lnTo>
                    <a:pt x="0" y="132145"/>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94" tIns="72994" rIns="72994" bIns="72994" numCol="1" spcCol="1270" anchor="ctr" anchorCtr="0">
              <a:noAutofit/>
            </a:bodyPr>
            <a:lstStyle/>
            <a:p>
              <a:pPr marL="0" lvl="0" indent="0" algn="ctr" defTabSz="400050">
                <a:lnSpc>
                  <a:spcPct val="90000"/>
                </a:lnSpc>
                <a:spcBef>
                  <a:spcPct val="0"/>
                </a:spcBef>
                <a:spcAft>
                  <a:spcPct val="35000"/>
                </a:spcAft>
                <a:buNone/>
              </a:pPr>
              <a:r>
                <a:rPr lang="en-GB" sz="1100" kern="1200" dirty="0">
                  <a:solidFill>
                    <a:schemeClr val="tx1"/>
                  </a:solidFill>
                </a:rPr>
                <a:t>When a few students struggled they went over the content again. Just because one student gave correct answer not all might have understood so I would use another method to check understanding. </a:t>
              </a:r>
            </a:p>
          </p:txBody>
        </p:sp>
      </p:grpSp>
    </p:spTree>
    <p:extLst>
      <p:ext uri="{BB962C8B-B14F-4D97-AF65-F5344CB8AC3E}">
        <p14:creationId xmlns:p14="http://schemas.microsoft.com/office/powerpoint/2010/main" val="293174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19AB66-6DA2-4CD8-B0C7-2A702DC5DBE5}"/>
              </a:ext>
            </a:extLst>
          </p:cNvPr>
          <p:cNvGraphicFramePr/>
          <p:nvPr/>
        </p:nvGraphicFramePr>
        <p:xfrm>
          <a:off x="134332" y="948193"/>
          <a:ext cx="7683788" cy="4071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2FACD310-605A-4BEA-9325-14FF75D48A94}"/>
              </a:ext>
            </a:extLst>
          </p:cNvPr>
          <p:cNvGraphicFramePr/>
          <p:nvPr/>
        </p:nvGraphicFramePr>
        <p:xfrm>
          <a:off x="176753" y="0"/>
          <a:ext cx="8631305" cy="900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F15F971B-B591-4FEF-A921-368382423210}"/>
              </a:ext>
            </a:extLst>
          </p:cNvPr>
          <p:cNvSpPr txBox="1"/>
          <p:nvPr/>
        </p:nvSpPr>
        <p:spPr>
          <a:xfrm>
            <a:off x="7579581" y="1433350"/>
            <a:ext cx="133581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r>
              <a:rPr lang="en-GB" sz="1350" dirty="0"/>
              <a:t>Developing Professional Noticing as a Teacher</a:t>
            </a:r>
          </a:p>
        </p:txBody>
      </p:sp>
    </p:spTree>
    <p:extLst>
      <p:ext uri="{BB962C8B-B14F-4D97-AF65-F5344CB8AC3E}">
        <p14:creationId xmlns:p14="http://schemas.microsoft.com/office/powerpoint/2010/main" val="416094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D5EC42-01CD-4C0F-97AE-45DB390FABD0}"/>
              </a:ext>
            </a:extLst>
          </p:cNvPr>
          <p:cNvSpPr>
            <a:spLocks noGrp="1"/>
          </p:cNvSpPr>
          <p:nvPr>
            <p:ph type="title"/>
          </p:nvPr>
        </p:nvSpPr>
        <p:spPr>
          <a:xfrm>
            <a:off x="614172" y="1192213"/>
            <a:ext cx="7907528" cy="861774"/>
          </a:xfrm>
        </p:spPr>
        <p:txBody>
          <a:bodyPr/>
          <a:lstStyle/>
          <a:p>
            <a:r>
              <a:rPr lang="en-GB" dirty="0"/>
              <a:t>ITP 2: Understanding the school as a community </a:t>
            </a:r>
          </a:p>
        </p:txBody>
      </p:sp>
      <p:sp>
        <p:nvSpPr>
          <p:cNvPr id="4" name="Text Placeholder 3">
            <a:extLst>
              <a:ext uri="{FF2B5EF4-FFF2-40B4-BE49-F238E27FC236}">
                <a16:creationId xmlns:a16="http://schemas.microsoft.com/office/drawing/2014/main" id="{3EF4E173-DCA6-4879-AFC4-E1A3C713174E}"/>
              </a:ext>
            </a:extLst>
          </p:cNvPr>
          <p:cNvSpPr>
            <a:spLocks noGrp="1"/>
          </p:cNvSpPr>
          <p:nvPr>
            <p:ph type="body" sz="quarter" idx="20"/>
          </p:nvPr>
        </p:nvSpPr>
        <p:spPr>
          <a:xfrm>
            <a:off x="614172" y="2127094"/>
            <a:ext cx="7907528" cy="3016406"/>
          </a:xfrm>
        </p:spPr>
        <p:txBody>
          <a:bodyPr/>
          <a:lstStyle/>
          <a:p>
            <a:pPr lvl="0"/>
            <a:r>
              <a:rPr lang="en-GB" i="1" dirty="0"/>
              <a:t>Noticing how the variety of students and adults contribute to different school cultures and classroom norms. </a:t>
            </a:r>
            <a:endParaRPr lang="en-GB" b="1" dirty="0"/>
          </a:p>
          <a:p>
            <a:pPr lvl="0"/>
            <a:r>
              <a:rPr lang="en-GB" b="1" dirty="0"/>
              <a:t>Know: </a:t>
            </a:r>
            <a:r>
              <a:rPr lang="en-GB" dirty="0"/>
              <a:t>School culture and classroom norms.</a:t>
            </a:r>
          </a:p>
          <a:p>
            <a:pPr lvl="0"/>
            <a:r>
              <a:rPr lang="en-GB" b="1" dirty="0"/>
              <a:t>Reflect: </a:t>
            </a:r>
            <a:r>
              <a:rPr lang="en-GB" dirty="0"/>
              <a:t>Who are the children you teach and who do you teach with.</a:t>
            </a:r>
          </a:p>
          <a:p>
            <a:pPr lvl="0"/>
            <a:r>
              <a:rPr lang="en-GB" b="1" dirty="0"/>
              <a:t>Doing: </a:t>
            </a:r>
            <a:r>
              <a:rPr lang="en-GB" dirty="0"/>
              <a:t>Professionalism and communicating high expectations for all.</a:t>
            </a:r>
          </a:p>
          <a:p>
            <a:endParaRPr lang="en-GB" dirty="0"/>
          </a:p>
        </p:txBody>
      </p:sp>
      <p:sp>
        <p:nvSpPr>
          <p:cNvPr id="2" name="Slide Number Placeholder 1">
            <a:extLst>
              <a:ext uri="{FF2B5EF4-FFF2-40B4-BE49-F238E27FC236}">
                <a16:creationId xmlns:a16="http://schemas.microsoft.com/office/drawing/2014/main" id="{EAD4E057-9062-4B3B-9B0D-4D8E9AC0D99F}"/>
              </a:ext>
            </a:extLst>
          </p:cNvPr>
          <p:cNvSpPr>
            <a:spLocks noGrp="1"/>
          </p:cNvSpPr>
          <p:nvPr>
            <p:ph type="sldNum" sz="quarter" idx="4"/>
          </p:nvPr>
        </p:nvSpPr>
        <p:spPr/>
        <p:txBody>
          <a:bodyPr/>
          <a:lstStyle/>
          <a:p>
            <a:fld id="{160DBB9F-39EF-4C9D-B111-68BC4C855755}" type="slidenum">
              <a:rPr lang="en-GB" smtClean="0"/>
              <a:t>14</a:t>
            </a:fld>
            <a:endParaRPr lang="en-GB"/>
          </a:p>
        </p:txBody>
      </p:sp>
    </p:spTree>
    <p:extLst>
      <p:ext uri="{BB962C8B-B14F-4D97-AF65-F5344CB8AC3E}">
        <p14:creationId xmlns:p14="http://schemas.microsoft.com/office/powerpoint/2010/main" val="154103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3289-B7AE-438C-B174-A78C3A4A5EDD}"/>
              </a:ext>
            </a:extLst>
          </p:cNvPr>
          <p:cNvSpPr>
            <a:spLocks noGrp="1"/>
          </p:cNvSpPr>
          <p:nvPr>
            <p:ph type="title"/>
          </p:nvPr>
        </p:nvSpPr>
        <p:spPr>
          <a:xfrm>
            <a:off x="614172" y="1192213"/>
            <a:ext cx="7907528" cy="861774"/>
          </a:xfrm>
        </p:spPr>
        <p:txBody>
          <a:bodyPr/>
          <a:lstStyle/>
          <a:p>
            <a:r>
              <a:rPr lang="en-GB" dirty="0"/>
              <a:t>Pick 5 bricks that represent your first experience of teaching  </a:t>
            </a:r>
          </a:p>
        </p:txBody>
      </p:sp>
      <p:sp>
        <p:nvSpPr>
          <p:cNvPr id="3" name="Text Placeholder 2">
            <a:extLst>
              <a:ext uri="{FF2B5EF4-FFF2-40B4-BE49-F238E27FC236}">
                <a16:creationId xmlns:a16="http://schemas.microsoft.com/office/drawing/2014/main" id="{63F82D7F-BFE4-4372-85D3-EB64DF76089C}"/>
              </a:ext>
            </a:extLst>
          </p:cNvPr>
          <p:cNvSpPr>
            <a:spLocks noGrp="1"/>
          </p:cNvSpPr>
          <p:nvPr>
            <p:ph type="body" sz="quarter" idx="20"/>
          </p:nvPr>
        </p:nvSpPr>
        <p:spPr/>
        <p:txBody>
          <a:bodyPr/>
          <a:lstStyle/>
          <a:p>
            <a:endParaRPr lang="en-GB" dirty="0"/>
          </a:p>
        </p:txBody>
      </p:sp>
      <p:sp>
        <p:nvSpPr>
          <p:cNvPr id="4" name="Slide Number Placeholder 3">
            <a:extLst>
              <a:ext uri="{FF2B5EF4-FFF2-40B4-BE49-F238E27FC236}">
                <a16:creationId xmlns:a16="http://schemas.microsoft.com/office/drawing/2014/main" id="{8D9DEA8D-F3EF-4949-A05C-109C6C31AAA1}"/>
              </a:ext>
            </a:extLst>
          </p:cNvPr>
          <p:cNvSpPr>
            <a:spLocks noGrp="1"/>
          </p:cNvSpPr>
          <p:nvPr>
            <p:ph type="sldNum" sz="quarter" idx="4"/>
          </p:nvPr>
        </p:nvSpPr>
        <p:spPr/>
        <p:txBody>
          <a:bodyPr/>
          <a:lstStyle/>
          <a:p>
            <a:fld id="{05306F20-FBA2-4746-AE9F-DFBA4FFD6FE5}" type="slidenum">
              <a:rPr lang="en-US" smtClean="0"/>
              <a:t>15</a:t>
            </a:fld>
            <a:endParaRPr lang="en-US" dirty="0"/>
          </a:p>
        </p:txBody>
      </p:sp>
    </p:spTree>
    <p:extLst>
      <p:ext uri="{BB962C8B-B14F-4D97-AF65-F5344CB8AC3E}">
        <p14:creationId xmlns:p14="http://schemas.microsoft.com/office/powerpoint/2010/main" val="245367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20C1-FC09-4118-8321-B17A65FC7D84}"/>
              </a:ext>
            </a:extLst>
          </p:cNvPr>
          <p:cNvSpPr>
            <a:spLocks noGrp="1"/>
          </p:cNvSpPr>
          <p:nvPr>
            <p:ph type="title"/>
          </p:nvPr>
        </p:nvSpPr>
        <p:spPr/>
        <p:txBody>
          <a:bodyPr/>
          <a:lstStyle/>
          <a:p>
            <a:r>
              <a:rPr lang="en-GB" dirty="0"/>
              <a:t>Pick 10 bricks and build a model</a:t>
            </a:r>
          </a:p>
        </p:txBody>
      </p:sp>
      <p:sp>
        <p:nvSpPr>
          <p:cNvPr id="3" name="Text Placeholder 2">
            <a:extLst>
              <a:ext uri="{FF2B5EF4-FFF2-40B4-BE49-F238E27FC236}">
                <a16:creationId xmlns:a16="http://schemas.microsoft.com/office/drawing/2014/main" id="{36C1FC2A-22BA-4B66-9EAF-09298F5D8E79}"/>
              </a:ext>
            </a:extLst>
          </p:cNvPr>
          <p:cNvSpPr>
            <a:spLocks noGrp="1"/>
          </p:cNvSpPr>
          <p:nvPr>
            <p:ph type="body" sz="quarter" idx="20"/>
          </p:nvPr>
        </p:nvSpPr>
        <p:spPr/>
        <p:txBody>
          <a:bodyPr/>
          <a:lstStyle/>
          <a:p>
            <a:endParaRPr lang="en-GB"/>
          </a:p>
        </p:txBody>
      </p:sp>
      <p:sp>
        <p:nvSpPr>
          <p:cNvPr id="4" name="Slide Number Placeholder 3">
            <a:extLst>
              <a:ext uri="{FF2B5EF4-FFF2-40B4-BE49-F238E27FC236}">
                <a16:creationId xmlns:a16="http://schemas.microsoft.com/office/drawing/2014/main" id="{7914D7E9-EEF2-4E15-B96E-F812079F48E6}"/>
              </a:ext>
            </a:extLst>
          </p:cNvPr>
          <p:cNvSpPr>
            <a:spLocks noGrp="1"/>
          </p:cNvSpPr>
          <p:nvPr>
            <p:ph type="sldNum" sz="quarter" idx="4"/>
          </p:nvPr>
        </p:nvSpPr>
        <p:spPr/>
        <p:txBody>
          <a:bodyPr/>
          <a:lstStyle/>
          <a:p>
            <a:fld id="{05306F20-FBA2-4746-AE9F-DFBA4FFD6FE5}" type="slidenum">
              <a:rPr lang="en-US" smtClean="0"/>
              <a:t>16</a:t>
            </a:fld>
            <a:endParaRPr lang="en-US" dirty="0"/>
          </a:p>
        </p:txBody>
      </p:sp>
    </p:spTree>
    <p:extLst>
      <p:ext uri="{BB962C8B-B14F-4D97-AF65-F5344CB8AC3E}">
        <p14:creationId xmlns:p14="http://schemas.microsoft.com/office/powerpoint/2010/main" val="317565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AE88-36FB-4D2C-96C6-1634EDD36210}"/>
              </a:ext>
            </a:extLst>
          </p:cNvPr>
          <p:cNvSpPr>
            <a:spLocks noGrp="1"/>
          </p:cNvSpPr>
          <p:nvPr>
            <p:ph type="title"/>
          </p:nvPr>
        </p:nvSpPr>
        <p:spPr>
          <a:xfrm>
            <a:off x="614172" y="1192213"/>
            <a:ext cx="7907528" cy="861774"/>
          </a:xfrm>
        </p:spPr>
        <p:txBody>
          <a:bodyPr/>
          <a:lstStyle/>
          <a:p>
            <a:r>
              <a:rPr lang="en-GB" dirty="0"/>
              <a:t>Explain how this model represents a beginning teacher. </a:t>
            </a:r>
          </a:p>
        </p:txBody>
      </p:sp>
      <p:sp>
        <p:nvSpPr>
          <p:cNvPr id="4" name="Slide Number Placeholder 3">
            <a:extLst>
              <a:ext uri="{FF2B5EF4-FFF2-40B4-BE49-F238E27FC236}">
                <a16:creationId xmlns:a16="http://schemas.microsoft.com/office/drawing/2014/main" id="{80BA5B38-5F37-414B-B499-BA15E72D73D0}"/>
              </a:ext>
            </a:extLst>
          </p:cNvPr>
          <p:cNvSpPr>
            <a:spLocks noGrp="1"/>
          </p:cNvSpPr>
          <p:nvPr>
            <p:ph type="sldNum" sz="quarter" idx="4"/>
          </p:nvPr>
        </p:nvSpPr>
        <p:spPr/>
        <p:txBody>
          <a:bodyPr/>
          <a:lstStyle/>
          <a:p>
            <a:fld id="{05306F20-FBA2-4746-AE9F-DFBA4FFD6FE5}" type="slidenum">
              <a:rPr lang="en-US" smtClean="0"/>
              <a:t>17</a:t>
            </a:fld>
            <a:endParaRPr lang="en-US" dirty="0"/>
          </a:p>
        </p:txBody>
      </p:sp>
    </p:spTree>
    <p:extLst>
      <p:ext uri="{BB962C8B-B14F-4D97-AF65-F5344CB8AC3E}">
        <p14:creationId xmlns:p14="http://schemas.microsoft.com/office/powerpoint/2010/main" val="47478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C323-FE7F-4E1B-A1DC-8B084A326DDF}"/>
              </a:ext>
            </a:extLst>
          </p:cNvPr>
          <p:cNvSpPr>
            <a:spLocks noGrp="1"/>
          </p:cNvSpPr>
          <p:nvPr>
            <p:ph type="title"/>
          </p:nvPr>
        </p:nvSpPr>
        <p:spPr>
          <a:xfrm>
            <a:off x="614172" y="1192213"/>
            <a:ext cx="7907528" cy="861774"/>
          </a:xfrm>
        </p:spPr>
        <p:txBody>
          <a:bodyPr/>
          <a:lstStyle/>
          <a:p>
            <a:r>
              <a:rPr lang="en-GB" dirty="0"/>
              <a:t>Build a model that represents a challenge you might face as a mentor</a:t>
            </a:r>
          </a:p>
        </p:txBody>
      </p:sp>
      <p:sp>
        <p:nvSpPr>
          <p:cNvPr id="3" name="Text Placeholder 2">
            <a:extLst>
              <a:ext uri="{FF2B5EF4-FFF2-40B4-BE49-F238E27FC236}">
                <a16:creationId xmlns:a16="http://schemas.microsoft.com/office/drawing/2014/main" id="{8DF52205-0245-4B55-BDC1-9C782383539B}"/>
              </a:ext>
            </a:extLst>
          </p:cNvPr>
          <p:cNvSpPr>
            <a:spLocks noGrp="1"/>
          </p:cNvSpPr>
          <p:nvPr>
            <p:ph type="body" sz="quarter" idx="20"/>
          </p:nvPr>
        </p:nvSpPr>
        <p:spPr/>
        <p:txBody>
          <a:bodyPr/>
          <a:lstStyle/>
          <a:p>
            <a:endParaRPr lang="en-GB"/>
          </a:p>
        </p:txBody>
      </p:sp>
      <p:sp>
        <p:nvSpPr>
          <p:cNvPr id="4" name="Slide Number Placeholder 3">
            <a:extLst>
              <a:ext uri="{FF2B5EF4-FFF2-40B4-BE49-F238E27FC236}">
                <a16:creationId xmlns:a16="http://schemas.microsoft.com/office/drawing/2014/main" id="{C2ED6480-BE83-4F92-82B9-77A971B089E0}"/>
              </a:ext>
            </a:extLst>
          </p:cNvPr>
          <p:cNvSpPr>
            <a:spLocks noGrp="1"/>
          </p:cNvSpPr>
          <p:nvPr>
            <p:ph type="sldNum" sz="quarter" idx="4"/>
          </p:nvPr>
        </p:nvSpPr>
        <p:spPr/>
        <p:txBody>
          <a:bodyPr/>
          <a:lstStyle/>
          <a:p>
            <a:fld id="{05306F20-FBA2-4746-AE9F-DFBA4FFD6FE5}" type="slidenum">
              <a:rPr lang="en-US" smtClean="0"/>
              <a:t>18</a:t>
            </a:fld>
            <a:endParaRPr lang="en-US" dirty="0"/>
          </a:p>
        </p:txBody>
      </p:sp>
    </p:spTree>
    <p:extLst>
      <p:ext uri="{BB962C8B-B14F-4D97-AF65-F5344CB8AC3E}">
        <p14:creationId xmlns:p14="http://schemas.microsoft.com/office/powerpoint/2010/main" val="76109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B897-57A3-4FC1-BC12-54E6BD35FE4E}"/>
              </a:ext>
            </a:extLst>
          </p:cNvPr>
          <p:cNvSpPr>
            <a:spLocks noGrp="1"/>
          </p:cNvSpPr>
          <p:nvPr>
            <p:ph type="title"/>
          </p:nvPr>
        </p:nvSpPr>
        <p:spPr>
          <a:xfrm>
            <a:off x="614172" y="1192213"/>
            <a:ext cx="7907528" cy="861774"/>
          </a:xfrm>
        </p:spPr>
        <p:txBody>
          <a:bodyPr/>
          <a:lstStyle/>
          <a:p>
            <a:r>
              <a:rPr lang="en-GB" dirty="0"/>
              <a:t>Build a model that represents the challenges a beginning teacher might face</a:t>
            </a:r>
          </a:p>
        </p:txBody>
      </p:sp>
      <p:sp>
        <p:nvSpPr>
          <p:cNvPr id="3" name="Text Placeholder 2">
            <a:extLst>
              <a:ext uri="{FF2B5EF4-FFF2-40B4-BE49-F238E27FC236}">
                <a16:creationId xmlns:a16="http://schemas.microsoft.com/office/drawing/2014/main" id="{C8EA0EAD-D962-45F2-A2AE-8673871FA9F0}"/>
              </a:ext>
            </a:extLst>
          </p:cNvPr>
          <p:cNvSpPr>
            <a:spLocks noGrp="1"/>
          </p:cNvSpPr>
          <p:nvPr>
            <p:ph type="body" sz="quarter" idx="20"/>
          </p:nvPr>
        </p:nvSpPr>
        <p:spPr/>
        <p:txBody>
          <a:bodyPr/>
          <a:lstStyle/>
          <a:p>
            <a:endParaRPr lang="en-GB"/>
          </a:p>
        </p:txBody>
      </p:sp>
      <p:sp>
        <p:nvSpPr>
          <p:cNvPr id="4" name="Slide Number Placeholder 3">
            <a:extLst>
              <a:ext uri="{FF2B5EF4-FFF2-40B4-BE49-F238E27FC236}">
                <a16:creationId xmlns:a16="http://schemas.microsoft.com/office/drawing/2014/main" id="{EECC5C5D-4FBB-4FFB-94EE-07AB436F46FE}"/>
              </a:ext>
            </a:extLst>
          </p:cNvPr>
          <p:cNvSpPr>
            <a:spLocks noGrp="1"/>
          </p:cNvSpPr>
          <p:nvPr>
            <p:ph type="sldNum" sz="quarter" idx="4"/>
          </p:nvPr>
        </p:nvSpPr>
        <p:spPr/>
        <p:txBody>
          <a:bodyPr/>
          <a:lstStyle/>
          <a:p>
            <a:fld id="{05306F20-FBA2-4746-AE9F-DFBA4FFD6FE5}" type="slidenum">
              <a:rPr lang="en-US" smtClean="0"/>
              <a:t>19</a:t>
            </a:fld>
            <a:endParaRPr lang="en-US" dirty="0"/>
          </a:p>
        </p:txBody>
      </p:sp>
    </p:spTree>
    <p:extLst>
      <p:ext uri="{BB962C8B-B14F-4D97-AF65-F5344CB8AC3E}">
        <p14:creationId xmlns:p14="http://schemas.microsoft.com/office/powerpoint/2010/main" val="138758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C8AABA-46C3-48DC-B801-CD973EF74205}"/>
              </a:ext>
            </a:extLst>
          </p:cNvPr>
          <p:cNvGraphicFramePr/>
          <p:nvPr/>
        </p:nvGraphicFramePr>
        <p:xfrm>
          <a:off x="1133627" y="1066830"/>
          <a:ext cx="7245130" cy="3985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0ECC0F3A-B9A9-4CD3-803B-6CD498472CFF}"/>
              </a:ext>
            </a:extLst>
          </p:cNvPr>
          <p:cNvSpPr>
            <a:spLocks noGrp="1"/>
          </p:cNvSpPr>
          <p:nvPr>
            <p:ph type="title"/>
          </p:nvPr>
        </p:nvSpPr>
        <p:spPr/>
        <p:txBody>
          <a:bodyPr/>
          <a:lstStyle/>
          <a:p>
            <a:r>
              <a:rPr lang="en-GB" dirty="0"/>
              <a:t>Mentor Development </a:t>
            </a:r>
          </a:p>
        </p:txBody>
      </p:sp>
    </p:spTree>
    <p:extLst>
      <p:ext uri="{BB962C8B-B14F-4D97-AF65-F5344CB8AC3E}">
        <p14:creationId xmlns:p14="http://schemas.microsoft.com/office/powerpoint/2010/main" val="393100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53BF-3AC9-4397-9E2E-2C4D5726FF90}"/>
              </a:ext>
            </a:extLst>
          </p:cNvPr>
          <p:cNvSpPr>
            <a:spLocks noGrp="1"/>
          </p:cNvSpPr>
          <p:nvPr>
            <p:ph type="title"/>
          </p:nvPr>
        </p:nvSpPr>
        <p:spPr>
          <a:xfrm>
            <a:off x="614172" y="1192213"/>
            <a:ext cx="7907528" cy="861774"/>
          </a:xfrm>
        </p:spPr>
        <p:txBody>
          <a:bodyPr/>
          <a:lstStyle/>
          <a:p>
            <a:r>
              <a:rPr lang="en-GB" dirty="0"/>
              <a:t>Build a model that represents what a good mentor </a:t>
            </a:r>
          </a:p>
        </p:txBody>
      </p:sp>
      <p:sp>
        <p:nvSpPr>
          <p:cNvPr id="3" name="Text Placeholder 2">
            <a:extLst>
              <a:ext uri="{FF2B5EF4-FFF2-40B4-BE49-F238E27FC236}">
                <a16:creationId xmlns:a16="http://schemas.microsoft.com/office/drawing/2014/main" id="{70C4AD62-3875-40A0-913A-089C52701569}"/>
              </a:ext>
            </a:extLst>
          </p:cNvPr>
          <p:cNvSpPr>
            <a:spLocks noGrp="1"/>
          </p:cNvSpPr>
          <p:nvPr>
            <p:ph type="body" sz="quarter" idx="20"/>
          </p:nvPr>
        </p:nvSpPr>
        <p:spPr/>
        <p:txBody>
          <a:bodyPr/>
          <a:lstStyle/>
          <a:p>
            <a:endParaRPr lang="en-GB"/>
          </a:p>
        </p:txBody>
      </p:sp>
      <p:sp>
        <p:nvSpPr>
          <p:cNvPr id="4" name="Slide Number Placeholder 3">
            <a:extLst>
              <a:ext uri="{FF2B5EF4-FFF2-40B4-BE49-F238E27FC236}">
                <a16:creationId xmlns:a16="http://schemas.microsoft.com/office/drawing/2014/main" id="{009B38A3-1994-48EA-AB36-CBD27214606D}"/>
              </a:ext>
            </a:extLst>
          </p:cNvPr>
          <p:cNvSpPr>
            <a:spLocks noGrp="1"/>
          </p:cNvSpPr>
          <p:nvPr>
            <p:ph type="sldNum" sz="quarter" idx="4"/>
          </p:nvPr>
        </p:nvSpPr>
        <p:spPr/>
        <p:txBody>
          <a:bodyPr/>
          <a:lstStyle/>
          <a:p>
            <a:fld id="{05306F20-FBA2-4746-AE9F-DFBA4FFD6FE5}" type="slidenum">
              <a:rPr lang="en-US" smtClean="0"/>
              <a:t>20</a:t>
            </a:fld>
            <a:endParaRPr lang="en-US" dirty="0"/>
          </a:p>
        </p:txBody>
      </p:sp>
    </p:spTree>
    <p:extLst>
      <p:ext uri="{BB962C8B-B14F-4D97-AF65-F5344CB8AC3E}">
        <p14:creationId xmlns:p14="http://schemas.microsoft.com/office/powerpoint/2010/main" val="349933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44B1-A191-420A-BF1C-18FBE0CBE0D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5BE1604-1055-4164-9572-3E44D0AD9201}"/>
              </a:ext>
            </a:extLst>
          </p:cNvPr>
          <p:cNvSpPr>
            <a:spLocks noGrp="1"/>
          </p:cNvSpPr>
          <p:nvPr>
            <p:ph type="body" sz="quarter" idx="20"/>
          </p:nvPr>
        </p:nvSpPr>
        <p:spPr/>
        <p:txBody>
          <a:bodyPr/>
          <a:lstStyle/>
          <a:p>
            <a:endParaRPr lang="en-GB" dirty="0"/>
          </a:p>
        </p:txBody>
      </p:sp>
      <p:sp>
        <p:nvSpPr>
          <p:cNvPr id="4" name="Slide Number Placeholder 3">
            <a:extLst>
              <a:ext uri="{FF2B5EF4-FFF2-40B4-BE49-F238E27FC236}">
                <a16:creationId xmlns:a16="http://schemas.microsoft.com/office/drawing/2014/main" id="{88D563F0-B919-4C6C-9575-A3095BD3AD23}"/>
              </a:ext>
            </a:extLst>
          </p:cNvPr>
          <p:cNvSpPr>
            <a:spLocks noGrp="1"/>
          </p:cNvSpPr>
          <p:nvPr>
            <p:ph type="sldNum" sz="quarter" idx="4"/>
          </p:nvPr>
        </p:nvSpPr>
        <p:spPr/>
        <p:txBody>
          <a:bodyPr/>
          <a:lstStyle/>
          <a:p>
            <a:fld id="{05306F20-FBA2-4746-AE9F-DFBA4FFD6FE5}" type="slidenum">
              <a:rPr lang="en-US" smtClean="0"/>
              <a:t>21</a:t>
            </a:fld>
            <a:endParaRPr lang="en-US" dirty="0"/>
          </a:p>
        </p:txBody>
      </p:sp>
      <p:pic>
        <p:nvPicPr>
          <p:cNvPr id="5" name="Picture 4">
            <a:extLst>
              <a:ext uri="{FF2B5EF4-FFF2-40B4-BE49-F238E27FC236}">
                <a16:creationId xmlns:a16="http://schemas.microsoft.com/office/drawing/2014/main" id="{CA6959FE-53E8-4B6B-BC1E-EFC373943A8C}"/>
              </a:ext>
            </a:extLst>
          </p:cNvPr>
          <p:cNvPicPr/>
          <p:nvPr/>
        </p:nvPicPr>
        <p:blipFill>
          <a:blip r:embed="rId2">
            <a:extLst>
              <a:ext uri="{28A0092B-C50C-407E-A947-70E740481C1C}">
                <a14:useLocalDpi xmlns:a14="http://schemas.microsoft.com/office/drawing/2010/main" val="0"/>
              </a:ext>
            </a:extLst>
          </a:blip>
          <a:stretch>
            <a:fillRect/>
          </a:stretch>
        </p:blipFill>
        <p:spPr>
          <a:xfrm>
            <a:off x="1494320" y="1081955"/>
            <a:ext cx="6147231" cy="4061545"/>
          </a:xfrm>
          <a:prstGeom prst="rect">
            <a:avLst/>
          </a:prstGeom>
        </p:spPr>
      </p:pic>
    </p:spTree>
    <p:extLst>
      <p:ext uri="{BB962C8B-B14F-4D97-AF65-F5344CB8AC3E}">
        <p14:creationId xmlns:p14="http://schemas.microsoft.com/office/powerpoint/2010/main" val="240349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3BA3-9BAD-4848-84C8-D2DD73C95653}"/>
              </a:ext>
            </a:extLst>
          </p:cNvPr>
          <p:cNvSpPr>
            <a:spLocks noGrp="1"/>
          </p:cNvSpPr>
          <p:nvPr>
            <p:ph type="title"/>
          </p:nvPr>
        </p:nvSpPr>
        <p:spPr/>
        <p:txBody>
          <a:bodyPr/>
          <a:lstStyle/>
          <a:p>
            <a:r>
              <a:rPr lang="en-GB" dirty="0"/>
              <a:t>Structure</a:t>
            </a:r>
          </a:p>
        </p:txBody>
      </p:sp>
      <p:sp>
        <p:nvSpPr>
          <p:cNvPr id="3" name="Rectangle 2">
            <a:extLst>
              <a:ext uri="{FF2B5EF4-FFF2-40B4-BE49-F238E27FC236}">
                <a16:creationId xmlns:a16="http://schemas.microsoft.com/office/drawing/2014/main" id="{47C39F90-8613-4CB2-A5E0-6DD471C74391}"/>
              </a:ext>
            </a:extLst>
          </p:cNvPr>
          <p:cNvSpPr/>
          <p:nvPr/>
        </p:nvSpPr>
        <p:spPr>
          <a:xfrm>
            <a:off x="1633193" y="2792691"/>
            <a:ext cx="6681248" cy="798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Placement </a:t>
            </a:r>
          </a:p>
        </p:txBody>
      </p:sp>
      <p:sp>
        <p:nvSpPr>
          <p:cNvPr id="4" name="Rectangle 3">
            <a:extLst>
              <a:ext uri="{FF2B5EF4-FFF2-40B4-BE49-F238E27FC236}">
                <a16:creationId xmlns:a16="http://schemas.microsoft.com/office/drawing/2014/main" id="{2B57FD0D-990C-489E-A940-E10F3AEB0253}"/>
              </a:ext>
            </a:extLst>
          </p:cNvPr>
          <p:cNvSpPr/>
          <p:nvPr/>
        </p:nvSpPr>
        <p:spPr>
          <a:xfrm>
            <a:off x="1633193" y="2057400"/>
            <a:ext cx="6681248" cy="33229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1350"/>
              <a:t>Weekly updates </a:t>
            </a:r>
          </a:p>
        </p:txBody>
      </p:sp>
      <p:sp>
        <p:nvSpPr>
          <p:cNvPr id="5" name="Arrow: Down 4">
            <a:extLst>
              <a:ext uri="{FF2B5EF4-FFF2-40B4-BE49-F238E27FC236}">
                <a16:creationId xmlns:a16="http://schemas.microsoft.com/office/drawing/2014/main" id="{532839F0-58B1-4A67-8CE2-B56D22488A40}"/>
              </a:ext>
            </a:extLst>
          </p:cNvPr>
          <p:cNvSpPr/>
          <p:nvPr/>
        </p:nvSpPr>
        <p:spPr>
          <a:xfrm>
            <a:off x="1993769" y="2467467"/>
            <a:ext cx="162613" cy="32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Arrow: Down 5">
            <a:extLst>
              <a:ext uri="{FF2B5EF4-FFF2-40B4-BE49-F238E27FC236}">
                <a16:creationId xmlns:a16="http://schemas.microsoft.com/office/drawing/2014/main" id="{CB011319-ED87-4EC2-9E93-427B7FEAE1CC}"/>
              </a:ext>
            </a:extLst>
          </p:cNvPr>
          <p:cNvSpPr/>
          <p:nvPr/>
        </p:nvSpPr>
        <p:spPr>
          <a:xfrm>
            <a:off x="2435650" y="2467466"/>
            <a:ext cx="162613" cy="32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Down 6">
            <a:extLst>
              <a:ext uri="{FF2B5EF4-FFF2-40B4-BE49-F238E27FC236}">
                <a16:creationId xmlns:a16="http://schemas.microsoft.com/office/drawing/2014/main" id="{D9C173DB-23DD-40E1-AE39-2527C4C3D69B}"/>
              </a:ext>
            </a:extLst>
          </p:cNvPr>
          <p:cNvSpPr/>
          <p:nvPr/>
        </p:nvSpPr>
        <p:spPr>
          <a:xfrm>
            <a:off x="2949411" y="2467465"/>
            <a:ext cx="162613" cy="32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Arrow: Down 7">
            <a:extLst>
              <a:ext uri="{FF2B5EF4-FFF2-40B4-BE49-F238E27FC236}">
                <a16:creationId xmlns:a16="http://schemas.microsoft.com/office/drawing/2014/main" id="{27817483-A082-43DC-9CEE-67F8A10BF402}"/>
              </a:ext>
            </a:extLst>
          </p:cNvPr>
          <p:cNvSpPr/>
          <p:nvPr/>
        </p:nvSpPr>
        <p:spPr>
          <a:xfrm>
            <a:off x="4038207" y="2467465"/>
            <a:ext cx="162613" cy="32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Down 8">
            <a:extLst>
              <a:ext uri="{FF2B5EF4-FFF2-40B4-BE49-F238E27FC236}">
                <a16:creationId xmlns:a16="http://schemas.microsoft.com/office/drawing/2014/main" id="{869F7276-874A-4482-9A45-C1E1DC6A1C96}"/>
              </a:ext>
            </a:extLst>
          </p:cNvPr>
          <p:cNvSpPr/>
          <p:nvPr/>
        </p:nvSpPr>
        <p:spPr>
          <a:xfrm>
            <a:off x="5636051" y="2428581"/>
            <a:ext cx="162613" cy="32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Down 9">
            <a:extLst>
              <a:ext uri="{FF2B5EF4-FFF2-40B4-BE49-F238E27FC236}">
                <a16:creationId xmlns:a16="http://schemas.microsoft.com/office/drawing/2014/main" id="{C1BD6D68-63F2-487E-BB52-9D44ED26B043}"/>
              </a:ext>
            </a:extLst>
          </p:cNvPr>
          <p:cNvSpPr/>
          <p:nvPr/>
        </p:nvSpPr>
        <p:spPr>
          <a:xfrm>
            <a:off x="6643539" y="2448024"/>
            <a:ext cx="162613" cy="32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Down 10">
            <a:extLst>
              <a:ext uri="{FF2B5EF4-FFF2-40B4-BE49-F238E27FC236}">
                <a16:creationId xmlns:a16="http://schemas.microsoft.com/office/drawing/2014/main" id="{0A3E9025-2B87-4423-9AF3-64A1BD0FCCDF}"/>
              </a:ext>
            </a:extLst>
          </p:cNvPr>
          <p:cNvSpPr/>
          <p:nvPr/>
        </p:nvSpPr>
        <p:spPr>
          <a:xfrm>
            <a:off x="7651028" y="2448023"/>
            <a:ext cx="162613" cy="32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274B22FC-BF1D-482E-9DC2-2780E82B2C75}"/>
              </a:ext>
            </a:extLst>
          </p:cNvPr>
          <p:cNvSpPr/>
          <p:nvPr/>
        </p:nvSpPr>
        <p:spPr>
          <a:xfrm>
            <a:off x="1265548" y="2630077"/>
            <a:ext cx="818954" cy="108172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350"/>
              <a:t>ITP</a:t>
            </a:r>
          </a:p>
        </p:txBody>
      </p:sp>
      <p:sp>
        <p:nvSpPr>
          <p:cNvPr id="13" name="Rectangle 12">
            <a:extLst>
              <a:ext uri="{FF2B5EF4-FFF2-40B4-BE49-F238E27FC236}">
                <a16:creationId xmlns:a16="http://schemas.microsoft.com/office/drawing/2014/main" id="{CBB5BB34-AA04-492D-B7A0-48AFFBE62582}"/>
              </a:ext>
            </a:extLst>
          </p:cNvPr>
          <p:cNvSpPr/>
          <p:nvPr/>
        </p:nvSpPr>
        <p:spPr>
          <a:xfrm>
            <a:off x="4200820" y="3969864"/>
            <a:ext cx="1802876" cy="47369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1350"/>
              <a:t>University Visit</a:t>
            </a:r>
          </a:p>
        </p:txBody>
      </p:sp>
      <p:sp>
        <p:nvSpPr>
          <p:cNvPr id="14" name="Arrow: Down 13">
            <a:extLst>
              <a:ext uri="{FF2B5EF4-FFF2-40B4-BE49-F238E27FC236}">
                <a16:creationId xmlns:a16="http://schemas.microsoft.com/office/drawing/2014/main" id="{7881A5A3-DEB7-4CFD-8678-4EA5D670DAB3}"/>
              </a:ext>
            </a:extLst>
          </p:cNvPr>
          <p:cNvSpPr/>
          <p:nvPr/>
        </p:nvSpPr>
        <p:spPr>
          <a:xfrm rot="10800000">
            <a:off x="4871301" y="3591613"/>
            <a:ext cx="374715" cy="473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a:extLst>
              <a:ext uri="{FF2B5EF4-FFF2-40B4-BE49-F238E27FC236}">
                <a16:creationId xmlns:a16="http://schemas.microsoft.com/office/drawing/2014/main" id="{69247B94-1384-4A97-B2CA-55D8A3470226}"/>
              </a:ext>
            </a:extLst>
          </p:cNvPr>
          <p:cNvSpPr/>
          <p:nvPr/>
        </p:nvSpPr>
        <p:spPr>
          <a:xfrm>
            <a:off x="654571" y="3828463"/>
            <a:ext cx="1272620" cy="7034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Phase Meeting</a:t>
            </a:r>
          </a:p>
        </p:txBody>
      </p:sp>
      <p:sp>
        <p:nvSpPr>
          <p:cNvPr id="16" name="Rectangle 15">
            <a:extLst>
              <a:ext uri="{FF2B5EF4-FFF2-40B4-BE49-F238E27FC236}">
                <a16:creationId xmlns:a16="http://schemas.microsoft.com/office/drawing/2014/main" id="{8305726C-F76E-4CA1-824B-057FB9EF4274}"/>
              </a:ext>
            </a:extLst>
          </p:cNvPr>
          <p:cNvSpPr/>
          <p:nvPr/>
        </p:nvSpPr>
        <p:spPr>
          <a:xfrm>
            <a:off x="122547" y="2099819"/>
            <a:ext cx="1207811" cy="5443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dirty="0"/>
              <a:t>Programme Overview</a:t>
            </a:r>
          </a:p>
        </p:txBody>
      </p:sp>
      <p:sp>
        <p:nvSpPr>
          <p:cNvPr id="17" name="Rectangle 16">
            <a:extLst>
              <a:ext uri="{FF2B5EF4-FFF2-40B4-BE49-F238E27FC236}">
                <a16:creationId xmlns:a16="http://schemas.microsoft.com/office/drawing/2014/main" id="{55E663FC-04A2-484B-B7AB-1D9EF184E1EA}"/>
              </a:ext>
            </a:extLst>
          </p:cNvPr>
          <p:cNvSpPr/>
          <p:nvPr/>
        </p:nvSpPr>
        <p:spPr>
          <a:xfrm>
            <a:off x="115477" y="2919952"/>
            <a:ext cx="1207810" cy="67166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a:t>Introduction to Mentoring</a:t>
            </a:r>
          </a:p>
        </p:txBody>
      </p:sp>
    </p:spTree>
    <p:extLst>
      <p:ext uri="{BB962C8B-B14F-4D97-AF65-F5344CB8AC3E}">
        <p14:creationId xmlns:p14="http://schemas.microsoft.com/office/powerpoint/2010/main" val="98675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5161-A3EE-45F1-9016-B9C12E2C1B89}"/>
              </a:ext>
            </a:extLst>
          </p:cNvPr>
          <p:cNvSpPr>
            <a:spLocks noGrp="1"/>
          </p:cNvSpPr>
          <p:nvPr>
            <p:ph type="title"/>
          </p:nvPr>
        </p:nvSpPr>
        <p:spPr>
          <a:xfrm>
            <a:off x="614172" y="1192213"/>
            <a:ext cx="4593368" cy="861774"/>
          </a:xfrm>
        </p:spPr>
        <p:txBody>
          <a:bodyPr/>
          <a:lstStyle/>
          <a:p>
            <a:r>
              <a:rPr lang="en-GB" dirty="0"/>
              <a:t>Drip fed training as part of weekly meeting </a:t>
            </a:r>
          </a:p>
        </p:txBody>
      </p:sp>
      <p:sp>
        <p:nvSpPr>
          <p:cNvPr id="3" name="Text Placeholder 2">
            <a:extLst>
              <a:ext uri="{FF2B5EF4-FFF2-40B4-BE49-F238E27FC236}">
                <a16:creationId xmlns:a16="http://schemas.microsoft.com/office/drawing/2014/main" id="{7F8B9C5C-370B-464C-8EEE-B5AE6F247903}"/>
              </a:ext>
            </a:extLst>
          </p:cNvPr>
          <p:cNvSpPr>
            <a:spLocks noGrp="1"/>
          </p:cNvSpPr>
          <p:nvPr>
            <p:ph type="body" sz="quarter" idx="20"/>
          </p:nvPr>
        </p:nvSpPr>
        <p:spPr>
          <a:xfrm>
            <a:off x="614172" y="2328152"/>
            <a:ext cx="4453888" cy="2534361"/>
          </a:xfrm>
        </p:spPr>
        <p:txBody>
          <a:bodyPr/>
          <a:lstStyle/>
          <a:p>
            <a:r>
              <a:rPr lang="en-GB" dirty="0"/>
              <a:t>Short summaries</a:t>
            </a:r>
          </a:p>
          <a:p>
            <a:r>
              <a:rPr lang="en-GB" dirty="0"/>
              <a:t>Optional additional reading </a:t>
            </a:r>
          </a:p>
          <a:p>
            <a:r>
              <a:rPr lang="en-GB" dirty="0"/>
              <a:t>Will be included in weekly email with the Weekly Focus</a:t>
            </a:r>
          </a:p>
        </p:txBody>
      </p:sp>
      <p:sp>
        <p:nvSpPr>
          <p:cNvPr id="4" name="Slide Number Placeholder 3">
            <a:extLst>
              <a:ext uri="{FF2B5EF4-FFF2-40B4-BE49-F238E27FC236}">
                <a16:creationId xmlns:a16="http://schemas.microsoft.com/office/drawing/2014/main" id="{D695E84F-D0DB-4D9A-8769-74C3B7B4CB35}"/>
              </a:ext>
            </a:extLst>
          </p:cNvPr>
          <p:cNvSpPr>
            <a:spLocks noGrp="1"/>
          </p:cNvSpPr>
          <p:nvPr>
            <p:ph type="sldNum" sz="quarter" idx="4"/>
          </p:nvPr>
        </p:nvSpPr>
        <p:spPr/>
        <p:txBody>
          <a:bodyPr/>
          <a:lstStyle/>
          <a:p>
            <a:fld id="{05306F20-FBA2-4746-AE9F-DFBA4FFD6FE5}" type="slidenum">
              <a:rPr lang="en-US" smtClean="0"/>
              <a:t>4</a:t>
            </a:fld>
            <a:endParaRPr lang="en-US" dirty="0"/>
          </a:p>
        </p:txBody>
      </p:sp>
      <p:pic>
        <p:nvPicPr>
          <p:cNvPr id="6" name="Picture 5">
            <a:extLst>
              <a:ext uri="{FF2B5EF4-FFF2-40B4-BE49-F238E27FC236}">
                <a16:creationId xmlns:a16="http://schemas.microsoft.com/office/drawing/2014/main" id="{1B573411-8EF3-4636-A52A-F9006F6D35B3}"/>
              </a:ext>
            </a:extLst>
          </p:cNvPr>
          <p:cNvPicPr>
            <a:picLocks noChangeAspect="1"/>
          </p:cNvPicPr>
          <p:nvPr/>
        </p:nvPicPr>
        <p:blipFill>
          <a:blip r:embed="rId2"/>
          <a:stretch>
            <a:fillRect/>
          </a:stretch>
        </p:blipFill>
        <p:spPr>
          <a:xfrm>
            <a:off x="5580694" y="1168688"/>
            <a:ext cx="2941006" cy="3872419"/>
          </a:xfrm>
          <a:prstGeom prst="rect">
            <a:avLst/>
          </a:prstGeom>
        </p:spPr>
      </p:pic>
    </p:spTree>
    <p:extLst>
      <p:ext uri="{BB962C8B-B14F-4D97-AF65-F5344CB8AC3E}">
        <p14:creationId xmlns:p14="http://schemas.microsoft.com/office/powerpoint/2010/main" val="186487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9B3186-F993-466D-AEC6-89E0FA160CAE}"/>
              </a:ext>
            </a:extLst>
          </p:cNvPr>
          <p:cNvGrpSpPr/>
          <p:nvPr/>
        </p:nvGrpSpPr>
        <p:grpSpPr>
          <a:xfrm>
            <a:off x="425384" y="404207"/>
            <a:ext cx="8293232" cy="4335086"/>
            <a:chOff x="425384" y="685801"/>
            <a:chExt cx="8293232" cy="4335086"/>
          </a:xfrm>
        </p:grpSpPr>
        <p:graphicFrame>
          <p:nvGraphicFramePr>
            <p:cNvPr id="8" name="Diagram 7">
              <a:extLst>
                <a:ext uri="{FF2B5EF4-FFF2-40B4-BE49-F238E27FC236}">
                  <a16:creationId xmlns:a16="http://schemas.microsoft.com/office/drawing/2014/main" id="{B24A04DC-2EFA-4BD9-A397-BF96AE9DBC33}"/>
                </a:ext>
              </a:extLst>
            </p:cNvPr>
            <p:cNvGraphicFramePr/>
            <p:nvPr/>
          </p:nvGraphicFramePr>
          <p:xfrm>
            <a:off x="425384" y="685801"/>
            <a:ext cx="8293232" cy="433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alk Icons - Free SVG &amp; PNG Talk Images - Noun Project">
              <a:extLst>
                <a:ext uri="{FF2B5EF4-FFF2-40B4-BE49-F238E27FC236}">
                  <a16:creationId xmlns:a16="http://schemas.microsoft.com/office/drawing/2014/main" id="{D06A7727-F2DC-4688-9AA3-486BFE1CA5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523" y="2444491"/>
              <a:ext cx="942680" cy="942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lection Icons - Free SVG &amp; PNG Reflection Images - Noun ...">
              <a:extLst>
                <a:ext uri="{FF2B5EF4-FFF2-40B4-BE49-F238E27FC236}">
                  <a16:creationId xmlns:a16="http://schemas.microsoft.com/office/drawing/2014/main" id="{C1836E07-3992-4BDA-BC25-81814C5831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0102" y="1078486"/>
              <a:ext cx="1085262" cy="1085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84A1295-4483-405B-ACED-20FE416B0DFE}"/>
                </a:ext>
              </a:extLst>
            </p:cNvPr>
            <p:cNvPicPr>
              <a:picLocks noChangeAspect="1"/>
            </p:cNvPicPr>
            <p:nvPr/>
          </p:nvPicPr>
          <p:blipFill>
            <a:blip r:embed="rId9"/>
            <a:stretch>
              <a:fillRect/>
            </a:stretch>
          </p:blipFill>
          <p:spPr>
            <a:xfrm>
              <a:off x="2144600" y="2513977"/>
              <a:ext cx="678731" cy="678731"/>
            </a:xfrm>
            <a:prstGeom prst="rect">
              <a:avLst/>
            </a:prstGeom>
          </p:spPr>
        </p:pic>
        <p:sp>
          <p:nvSpPr>
            <p:cNvPr id="9" name="Arrow: Right 8">
              <a:extLst>
                <a:ext uri="{FF2B5EF4-FFF2-40B4-BE49-F238E27FC236}">
                  <a16:creationId xmlns:a16="http://schemas.microsoft.com/office/drawing/2014/main" id="{D58EAA92-D4D3-48FC-B0C5-C1500F8ACE34}"/>
                </a:ext>
              </a:extLst>
            </p:cNvPr>
            <p:cNvSpPr/>
            <p:nvPr/>
          </p:nvSpPr>
          <p:spPr>
            <a:xfrm rot="19897760">
              <a:off x="3114379" y="1471867"/>
              <a:ext cx="926184" cy="5019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GB" sz="1350">
                  <a:solidFill>
                    <a:prstClr val="white"/>
                  </a:solidFill>
                  <a:latin typeface="Calibri" panose="020F0502020204030204"/>
                </a:rPr>
                <a:t>Prompts</a:t>
              </a:r>
            </a:p>
          </p:txBody>
        </p:sp>
        <p:sp>
          <p:nvSpPr>
            <p:cNvPr id="12" name="Arrow: Right 11">
              <a:extLst>
                <a:ext uri="{FF2B5EF4-FFF2-40B4-BE49-F238E27FC236}">
                  <a16:creationId xmlns:a16="http://schemas.microsoft.com/office/drawing/2014/main" id="{5830EE52-5FFB-4D0F-A506-1DED78464014}"/>
                </a:ext>
              </a:extLst>
            </p:cNvPr>
            <p:cNvSpPr/>
            <p:nvPr/>
          </p:nvSpPr>
          <p:spPr>
            <a:xfrm rot="2046277">
              <a:off x="5266450" y="1445278"/>
              <a:ext cx="926184" cy="5019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GB" sz="1350">
                  <a:solidFill>
                    <a:prstClr val="white"/>
                  </a:solidFill>
                  <a:latin typeface="Calibri" panose="020F0502020204030204"/>
                </a:rPr>
                <a:t>Informs</a:t>
              </a:r>
            </a:p>
          </p:txBody>
        </p:sp>
      </p:grpSp>
    </p:spTree>
    <p:extLst>
      <p:ext uri="{BB962C8B-B14F-4D97-AF65-F5344CB8AC3E}">
        <p14:creationId xmlns:p14="http://schemas.microsoft.com/office/powerpoint/2010/main" val="144798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2251-0382-41EC-889C-9962C110B457}"/>
              </a:ext>
            </a:extLst>
          </p:cNvPr>
          <p:cNvSpPr>
            <a:spLocks noGrp="1"/>
          </p:cNvSpPr>
          <p:nvPr>
            <p:ph type="title"/>
          </p:nvPr>
        </p:nvSpPr>
        <p:spPr/>
        <p:txBody>
          <a:bodyPr/>
          <a:lstStyle/>
          <a:p>
            <a:r>
              <a:rPr lang="en-GB" dirty="0"/>
              <a:t>How they all fit together</a:t>
            </a:r>
          </a:p>
        </p:txBody>
      </p:sp>
      <p:sp>
        <p:nvSpPr>
          <p:cNvPr id="4" name="Slide Number Placeholder 3">
            <a:extLst>
              <a:ext uri="{FF2B5EF4-FFF2-40B4-BE49-F238E27FC236}">
                <a16:creationId xmlns:a16="http://schemas.microsoft.com/office/drawing/2014/main" id="{7BCADEFB-DAC9-480A-9A6B-96A44893F394}"/>
              </a:ext>
            </a:extLst>
          </p:cNvPr>
          <p:cNvSpPr>
            <a:spLocks noGrp="1"/>
          </p:cNvSpPr>
          <p:nvPr>
            <p:ph type="sldNum" sz="quarter" idx="4"/>
          </p:nvPr>
        </p:nvSpPr>
        <p:spPr/>
        <p:txBody>
          <a:bodyPr/>
          <a:lstStyle/>
          <a:p>
            <a:fld id="{05306F20-FBA2-4746-AE9F-DFBA4FFD6FE5}" type="slidenum">
              <a:rPr lang="en-US" smtClean="0"/>
              <a:t>6</a:t>
            </a:fld>
            <a:endParaRPr lang="en-US" dirty="0"/>
          </a:p>
        </p:txBody>
      </p:sp>
      <p:pic>
        <p:nvPicPr>
          <p:cNvPr id="6" name="Picture 5">
            <a:extLst>
              <a:ext uri="{FF2B5EF4-FFF2-40B4-BE49-F238E27FC236}">
                <a16:creationId xmlns:a16="http://schemas.microsoft.com/office/drawing/2014/main" id="{FC81D601-2EC8-46A3-8E9D-3386E6C224B9}"/>
              </a:ext>
            </a:extLst>
          </p:cNvPr>
          <p:cNvPicPr>
            <a:picLocks noChangeAspect="1"/>
          </p:cNvPicPr>
          <p:nvPr/>
        </p:nvPicPr>
        <p:blipFill>
          <a:blip r:embed="rId2"/>
          <a:stretch>
            <a:fillRect/>
          </a:stretch>
        </p:blipFill>
        <p:spPr>
          <a:xfrm>
            <a:off x="1703685" y="1658514"/>
            <a:ext cx="5501268" cy="3108749"/>
          </a:xfrm>
          <a:prstGeom prst="rect">
            <a:avLst/>
          </a:prstGeom>
        </p:spPr>
      </p:pic>
    </p:spTree>
    <p:extLst>
      <p:ext uri="{BB962C8B-B14F-4D97-AF65-F5344CB8AC3E}">
        <p14:creationId xmlns:p14="http://schemas.microsoft.com/office/powerpoint/2010/main" val="56035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97B2-7A39-41DC-9CDF-32ECDCE7FE5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D5AB43C-816D-43C1-A36B-A2C78F426F25}"/>
              </a:ext>
            </a:extLst>
          </p:cNvPr>
          <p:cNvSpPr>
            <a:spLocks noGrp="1"/>
          </p:cNvSpPr>
          <p:nvPr>
            <p:ph type="body" sz="quarter" idx="20"/>
          </p:nvPr>
        </p:nvSpPr>
        <p:spPr/>
        <p:txBody>
          <a:bodyPr/>
          <a:lstStyle/>
          <a:p>
            <a:endParaRPr lang="en-GB"/>
          </a:p>
        </p:txBody>
      </p:sp>
      <p:sp>
        <p:nvSpPr>
          <p:cNvPr id="4" name="Slide Number Placeholder 3">
            <a:extLst>
              <a:ext uri="{FF2B5EF4-FFF2-40B4-BE49-F238E27FC236}">
                <a16:creationId xmlns:a16="http://schemas.microsoft.com/office/drawing/2014/main" id="{DF7FED5D-0147-474B-8DE3-95A3C9A4C057}"/>
              </a:ext>
            </a:extLst>
          </p:cNvPr>
          <p:cNvSpPr>
            <a:spLocks noGrp="1"/>
          </p:cNvSpPr>
          <p:nvPr>
            <p:ph type="sldNum" sz="quarter" idx="4"/>
          </p:nvPr>
        </p:nvSpPr>
        <p:spPr/>
        <p:txBody>
          <a:bodyPr/>
          <a:lstStyle/>
          <a:p>
            <a:fld id="{05306F20-FBA2-4746-AE9F-DFBA4FFD6FE5}" type="slidenum">
              <a:rPr lang="en-US" smtClean="0"/>
              <a:t>7</a:t>
            </a:fld>
            <a:endParaRPr lang="en-US" dirty="0"/>
          </a:p>
        </p:txBody>
      </p:sp>
      <p:pic>
        <p:nvPicPr>
          <p:cNvPr id="6" name="Picture 5">
            <a:extLst>
              <a:ext uri="{FF2B5EF4-FFF2-40B4-BE49-F238E27FC236}">
                <a16:creationId xmlns:a16="http://schemas.microsoft.com/office/drawing/2014/main" id="{D1FFCE0B-19DA-4B7F-ACA1-A02250D31743}"/>
              </a:ext>
            </a:extLst>
          </p:cNvPr>
          <p:cNvPicPr>
            <a:picLocks noChangeAspect="1"/>
          </p:cNvPicPr>
          <p:nvPr/>
        </p:nvPicPr>
        <p:blipFill>
          <a:blip r:embed="rId2"/>
          <a:stretch>
            <a:fillRect/>
          </a:stretch>
        </p:blipFill>
        <p:spPr>
          <a:xfrm>
            <a:off x="614172" y="947193"/>
            <a:ext cx="6887536" cy="3915321"/>
          </a:xfrm>
          <a:prstGeom prst="rect">
            <a:avLst/>
          </a:prstGeom>
        </p:spPr>
      </p:pic>
    </p:spTree>
    <p:extLst>
      <p:ext uri="{BB962C8B-B14F-4D97-AF65-F5344CB8AC3E}">
        <p14:creationId xmlns:p14="http://schemas.microsoft.com/office/powerpoint/2010/main" val="397213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B85E2F-A9C7-4DA6-87D8-3195A52DA1C2}"/>
              </a:ext>
            </a:extLst>
          </p:cNvPr>
          <p:cNvSpPr>
            <a:spLocks noGrp="1"/>
          </p:cNvSpPr>
          <p:nvPr>
            <p:ph type="title"/>
          </p:nvPr>
        </p:nvSpPr>
        <p:spPr/>
        <p:txBody>
          <a:bodyPr/>
          <a:lstStyle/>
          <a:p>
            <a:r>
              <a:rPr lang="en-GB" dirty="0"/>
              <a:t>What does this mean for you?</a:t>
            </a:r>
          </a:p>
        </p:txBody>
      </p:sp>
      <p:sp>
        <p:nvSpPr>
          <p:cNvPr id="8" name="Text Placeholder 7">
            <a:extLst>
              <a:ext uri="{FF2B5EF4-FFF2-40B4-BE49-F238E27FC236}">
                <a16:creationId xmlns:a16="http://schemas.microsoft.com/office/drawing/2014/main" id="{9F555370-3A8F-4881-894A-822B67A64F8A}"/>
              </a:ext>
            </a:extLst>
          </p:cNvPr>
          <p:cNvSpPr>
            <a:spLocks noGrp="1"/>
          </p:cNvSpPr>
          <p:nvPr>
            <p:ph type="body" sz="quarter" idx="20"/>
          </p:nvPr>
        </p:nvSpPr>
        <p:spPr/>
        <p:txBody>
          <a:bodyPr/>
          <a:lstStyle/>
          <a:p>
            <a:r>
              <a:rPr lang="en-GB" dirty="0"/>
              <a:t>Focused Observations </a:t>
            </a:r>
          </a:p>
          <a:p>
            <a:pPr lvl="1"/>
            <a:r>
              <a:rPr lang="en-GB" dirty="0"/>
              <a:t>Supporting mentors in identifying lessons outside of the subject to observe. </a:t>
            </a:r>
          </a:p>
          <a:p>
            <a:pPr lvl="1"/>
            <a:r>
              <a:rPr lang="en-GB" dirty="0"/>
              <a:t>Ensuring that PGCE students make the most of observing </a:t>
            </a:r>
            <a:r>
              <a:rPr lang="en-GB" b="1" dirty="0"/>
              <a:t>across the school</a:t>
            </a:r>
          </a:p>
          <a:p>
            <a:pPr marL="0" indent="0">
              <a:buNone/>
            </a:pPr>
            <a:endParaRPr lang="en-GB" dirty="0"/>
          </a:p>
          <a:p>
            <a:pPr marL="0" indent="0">
              <a:buNone/>
            </a:pPr>
            <a:r>
              <a:rPr lang="en-GB" b="1" dirty="0"/>
              <a:t>DISCUSSION: What are the barriers to PGCE students completing focused observations? </a:t>
            </a:r>
          </a:p>
          <a:p>
            <a:pPr marL="0" indent="0">
              <a:buNone/>
            </a:pPr>
            <a:r>
              <a:rPr lang="en-GB" b="1" dirty="0"/>
              <a:t>How can mentors be supported in this? Best practice ideas? </a:t>
            </a:r>
          </a:p>
        </p:txBody>
      </p:sp>
    </p:spTree>
    <p:extLst>
      <p:ext uri="{BB962C8B-B14F-4D97-AF65-F5344CB8AC3E}">
        <p14:creationId xmlns:p14="http://schemas.microsoft.com/office/powerpoint/2010/main" val="54601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3B7F-6341-42A1-8860-0BC6D5519610}"/>
              </a:ext>
            </a:extLst>
          </p:cNvPr>
          <p:cNvSpPr>
            <a:spLocks noGrp="1"/>
          </p:cNvSpPr>
          <p:nvPr>
            <p:ph type="title"/>
          </p:nvPr>
        </p:nvSpPr>
        <p:spPr/>
        <p:txBody>
          <a:bodyPr/>
          <a:lstStyle/>
          <a:p>
            <a:r>
              <a:rPr lang="en-GB" dirty="0"/>
              <a:t>No more </a:t>
            </a:r>
            <a:r>
              <a:rPr lang="en-GB" dirty="0" err="1"/>
              <a:t>Eportfolios</a:t>
            </a:r>
            <a:endParaRPr lang="en-GB" dirty="0"/>
          </a:p>
        </p:txBody>
      </p:sp>
      <p:sp>
        <p:nvSpPr>
          <p:cNvPr id="3" name="Text Placeholder 2">
            <a:extLst>
              <a:ext uri="{FF2B5EF4-FFF2-40B4-BE49-F238E27FC236}">
                <a16:creationId xmlns:a16="http://schemas.microsoft.com/office/drawing/2014/main" id="{AA2071D4-F04D-46CF-B4A3-E5B6F7ECE745}"/>
              </a:ext>
            </a:extLst>
          </p:cNvPr>
          <p:cNvSpPr>
            <a:spLocks noGrp="1"/>
          </p:cNvSpPr>
          <p:nvPr>
            <p:ph type="body" sz="quarter" idx="20"/>
          </p:nvPr>
        </p:nvSpPr>
        <p:spPr/>
        <p:txBody>
          <a:bodyPr/>
          <a:lstStyle/>
          <a:p>
            <a:r>
              <a:rPr lang="en-GB" dirty="0"/>
              <a:t>All students will be submitting: </a:t>
            </a:r>
          </a:p>
          <a:p>
            <a:pPr lvl="1"/>
            <a:r>
              <a:rPr lang="en-GB" dirty="0"/>
              <a:t>Lesson Plan</a:t>
            </a:r>
          </a:p>
          <a:p>
            <a:pPr lvl="1"/>
            <a:r>
              <a:rPr lang="en-GB" dirty="0"/>
              <a:t>Weekly Meeting record</a:t>
            </a:r>
          </a:p>
          <a:p>
            <a:pPr lvl="1"/>
            <a:r>
              <a:rPr lang="en-GB" dirty="0"/>
              <a:t>Focused Observation </a:t>
            </a:r>
          </a:p>
          <a:p>
            <a:r>
              <a:rPr lang="en-GB" b="1" dirty="0"/>
              <a:t>This will be done on Blackboard</a:t>
            </a:r>
          </a:p>
          <a:p>
            <a:endParaRPr lang="en-GB" b="1" dirty="0"/>
          </a:p>
          <a:p>
            <a:r>
              <a:rPr lang="en-GB" dirty="0"/>
              <a:t>They will have a </a:t>
            </a:r>
            <a:r>
              <a:rPr lang="en-GB" dirty="0" err="1"/>
              <a:t>onedrive</a:t>
            </a:r>
            <a:r>
              <a:rPr lang="en-GB" dirty="0"/>
              <a:t> for storing working documents to share with co-tutor </a:t>
            </a:r>
          </a:p>
        </p:txBody>
      </p:sp>
      <p:sp>
        <p:nvSpPr>
          <p:cNvPr id="4" name="Slide Number Placeholder 3">
            <a:extLst>
              <a:ext uri="{FF2B5EF4-FFF2-40B4-BE49-F238E27FC236}">
                <a16:creationId xmlns:a16="http://schemas.microsoft.com/office/drawing/2014/main" id="{43E161A6-AECF-4387-99B6-9957FFBE491A}"/>
              </a:ext>
            </a:extLst>
          </p:cNvPr>
          <p:cNvSpPr>
            <a:spLocks noGrp="1"/>
          </p:cNvSpPr>
          <p:nvPr>
            <p:ph type="sldNum" sz="quarter" idx="4"/>
          </p:nvPr>
        </p:nvSpPr>
        <p:spPr/>
        <p:txBody>
          <a:bodyPr/>
          <a:lstStyle/>
          <a:p>
            <a:fld id="{05306F20-FBA2-4746-AE9F-DFBA4FFD6FE5}" type="slidenum">
              <a:rPr lang="en-US" smtClean="0"/>
              <a:t>9</a:t>
            </a:fld>
            <a:endParaRPr lang="en-US" dirty="0"/>
          </a:p>
        </p:txBody>
      </p:sp>
    </p:spTree>
    <p:extLst>
      <p:ext uri="{BB962C8B-B14F-4D97-AF65-F5344CB8AC3E}">
        <p14:creationId xmlns:p14="http://schemas.microsoft.com/office/powerpoint/2010/main" val="316595971"/>
      </p:ext>
    </p:extLst>
  </p:cSld>
  <p:clrMapOvr>
    <a:masterClrMapping/>
  </p:clrMapOvr>
</p:sld>
</file>

<file path=ppt/theme/theme1.xml><?xml version="1.0" encoding="utf-8"?>
<a:theme xmlns:a="http://schemas.openxmlformats.org/drawingml/2006/main" name="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extLst>
    <a:ext uri="{05A4C25C-085E-4340-85A3-A5531E510DB2}">
      <thm15:themeFamily xmlns:thm15="http://schemas.microsoft.com/office/thememl/2012/main" name="UoL Powerpoint LAYOUTS" id="{3B7553DB-F1C3-4952-B6B0-594E501AB386}" vid="{27B429C6-5D45-4CD4-8F6A-4698364B19CE}"/>
    </a:ext>
  </a:extLst>
</a:theme>
</file>

<file path=ppt/theme/theme2.xml><?xml version="1.0" encoding="utf-8"?>
<a:theme xmlns:a="http://schemas.openxmlformats.org/drawingml/2006/main" name="1_Office Theme">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extLst>
    <a:ext uri="{05A4C25C-085E-4340-85A3-A5531E510DB2}">
      <thm15:themeFamily xmlns:thm15="http://schemas.microsoft.com/office/thememl/2012/main" name="UoL Powerpoint LAYOUTS" id="{3B7553DB-F1C3-4952-B6B0-594E501AB386}" vid="{687619D6-63FE-4E28-B98C-808AC1601C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CC88FCE1F57F499F677ADDAFA942D0" ma:contentTypeVersion="12" ma:contentTypeDescription="Create a new document." ma:contentTypeScope="" ma:versionID="945606b501b587373d73fb073ffb0b3e">
  <xsd:schema xmlns:xsd="http://www.w3.org/2001/XMLSchema" xmlns:xs="http://www.w3.org/2001/XMLSchema" xmlns:p="http://schemas.microsoft.com/office/2006/metadata/properties" xmlns:ns2="bacc9de3-a347-4ad6-a17d-7029c2f664e2" xmlns:ns3="9a68edee-ab78-4b9f-b2c1-22bece8cb4bf" targetNamespace="http://schemas.microsoft.com/office/2006/metadata/properties" ma:root="true" ma:fieldsID="eb1d990a20caa69094dd1f7b06dd4ca0" ns2:_="" ns3:_="">
    <xsd:import namespace="bacc9de3-a347-4ad6-a17d-7029c2f664e2"/>
    <xsd:import namespace="9a68edee-ab78-4b9f-b2c1-22bece8cb4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c9de3-a347-4ad6-a17d-7029c2f66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d023d89-6bf8-49d2-a6ae-99c0c7930fb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68edee-ab78-4b9f-b2c1-22bece8cb4b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52394c-4b0c-488e-9030-3f1f4d7b6367}" ma:internalName="TaxCatchAll" ma:showField="CatchAllData" ma:web="9a68edee-ab78-4b9f-b2c1-22bece8cb4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cc9de3-a347-4ad6-a17d-7029c2f664e2">
      <Terms xmlns="http://schemas.microsoft.com/office/infopath/2007/PartnerControls"/>
    </lcf76f155ced4ddcb4097134ff3c332f>
    <TaxCatchAll xmlns="9a68edee-ab78-4b9f-b2c1-22bece8cb4bf" xsi:nil="true"/>
  </documentManagement>
</p:properties>
</file>

<file path=customXml/itemProps1.xml><?xml version="1.0" encoding="utf-8"?>
<ds:datastoreItem xmlns:ds="http://schemas.openxmlformats.org/officeDocument/2006/customXml" ds:itemID="{CF275FD7-0078-48F6-8817-4847156F5F26}">
  <ds:schemaRefs>
    <ds:schemaRef ds:uri="http://schemas.microsoft.com/sharepoint/v3/contenttype/forms"/>
  </ds:schemaRefs>
</ds:datastoreItem>
</file>

<file path=customXml/itemProps2.xml><?xml version="1.0" encoding="utf-8"?>
<ds:datastoreItem xmlns:ds="http://schemas.openxmlformats.org/officeDocument/2006/customXml" ds:itemID="{FB1437FB-586A-4017-83F9-FC97E8D76B00}"/>
</file>

<file path=customXml/itemProps3.xml><?xml version="1.0" encoding="utf-8"?>
<ds:datastoreItem xmlns:ds="http://schemas.openxmlformats.org/officeDocument/2006/customXml" ds:itemID="{3F7DB7BC-00F6-4362-B2F4-E373A8C282B1}">
  <ds:schemaRefs>
    <ds:schemaRef ds:uri="http://schemas.microsoft.com/office/infopath/2007/PartnerControls"/>
    <ds:schemaRef ds:uri="e7a5fc8e-e677-41ca-8019-df913e37547c"/>
    <ds:schemaRef ds:uri="http://purl.org/dc/elements/1.1/"/>
    <ds:schemaRef ds:uri="http://schemas.microsoft.com/office/2006/documentManagement/types"/>
    <ds:schemaRef ds:uri="67a03111-f570-43e0-9b48-49049b7e86ee"/>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UoL Powerpoint LAYOUTS</Template>
  <TotalTime>168</TotalTime>
  <Words>798</Words>
  <Application>Microsoft Office PowerPoint</Application>
  <PresentationFormat>On-screen Show (16:9)</PresentationFormat>
  <Paragraphs>114</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Georgia</vt:lpstr>
      <vt:lpstr>Lucida Grande</vt:lpstr>
      <vt:lpstr>Times New Roman</vt:lpstr>
      <vt:lpstr>UoL Powerpoint Guidelines Accessibility Design</vt:lpstr>
      <vt:lpstr>1_Office Theme</vt:lpstr>
      <vt:lpstr>Mentor Development Meeting</vt:lpstr>
      <vt:lpstr>Mentor Development </vt:lpstr>
      <vt:lpstr>Structure</vt:lpstr>
      <vt:lpstr>Drip fed training as part of weekly meeting </vt:lpstr>
      <vt:lpstr>PowerPoint Presentation</vt:lpstr>
      <vt:lpstr>How they all fit together</vt:lpstr>
      <vt:lpstr>PowerPoint Presentation</vt:lpstr>
      <vt:lpstr>What does this mean for you?</vt:lpstr>
      <vt:lpstr>No more Eportfolios</vt:lpstr>
      <vt:lpstr>ITP curriculum: professional noticing </vt:lpstr>
      <vt:lpstr>PowerPoint Presentation</vt:lpstr>
      <vt:lpstr>PowerPoint Presentation</vt:lpstr>
      <vt:lpstr>PowerPoint Presentation</vt:lpstr>
      <vt:lpstr>ITP 2: Understanding the school as a community </vt:lpstr>
      <vt:lpstr>Pick 5 bricks that represent your first experience of teaching  </vt:lpstr>
      <vt:lpstr>Pick 10 bricks and build a model</vt:lpstr>
      <vt:lpstr>Explain how this model represents a beginning teacher. </vt:lpstr>
      <vt:lpstr>Build a model that represents a challenge you might face as a mentor</vt:lpstr>
      <vt:lpstr>Build a model that represents the challenges a beginning teacher might face</vt:lpstr>
      <vt:lpstr>Build a model that represents what a good mentor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layouts</dc:title>
  <dc:creator>Halford, Jake (Dr.)</dc:creator>
  <cp:lastModifiedBy>Halford, Jake (Dr.)</cp:lastModifiedBy>
  <cp:revision>2</cp:revision>
  <cp:lastPrinted>2020-07-06T08:56:06Z</cp:lastPrinted>
  <dcterms:created xsi:type="dcterms:W3CDTF">2024-10-02T20:50:19Z</dcterms:created>
  <dcterms:modified xsi:type="dcterms:W3CDTF">2024-10-02T23:39:17Z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0x010100A8CC88FCE1F57F499F677ADDAFA942D0</vt:lpwstr>
  </property>
</Properties>
</file>