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 id="2147483680" r:id="rId5"/>
  </p:sldMasterIdLst>
  <p:notesMasterIdLst>
    <p:notesMasterId r:id="rId10"/>
  </p:notesMasterIdLst>
  <p:sldIdLst>
    <p:sldId id="256" r:id="rId6"/>
    <p:sldId id="315" r:id="rId7"/>
    <p:sldId id="316" r:id="rId8"/>
    <p:sldId id="317" r:id="rId9"/>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3">
          <p15:clr>
            <a:srgbClr val="A4A3A4"/>
          </p15:clr>
        </p15:guide>
        <p15:guide id="2" pos="2752">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Sarah J.C." initials="ASJ" lastIdx="33" clrIdx="0">
    <p:extLst>
      <p:ext uri="{19B8F6BF-5375-455C-9EA6-DF929625EA0E}">
        <p15:presenceInfo xmlns:p15="http://schemas.microsoft.com/office/powerpoint/2012/main" userId="S-1-5-21-1039984320-261210814-957142514-97828" providerId="AD"/>
      </p:ext>
    </p:extLst>
  </p:cmAuthor>
  <p:cmAuthor id="2" name="Ellis, Keith A." initials="EKA" lastIdx="13" clrIdx="1">
    <p:extLst>
      <p:ext uri="{19B8F6BF-5375-455C-9EA6-DF929625EA0E}">
        <p15:presenceInfo xmlns:p15="http://schemas.microsoft.com/office/powerpoint/2012/main" userId="S-1-5-21-1039984320-261210814-957142514-258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B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79361" autoAdjust="0"/>
  </p:normalViewPr>
  <p:slideViewPr>
    <p:cSldViewPr snapToGrid="0" snapToObjects="1" showGuides="1">
      <p:cViewPr varScale="1">
        <p:scale>
          <a:sx n="90" d="100"/>
          <a:sy n="90" d="100"/>
        </p:scale>
        <p:origin x="946" y="58"/>
      </p:cViewPr>
      <p:guideLst>
        <p:guide orient="horz" pos="1583"/>
        <p:guide pos="275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01" d="100"/>
          <a:sy n="101" d="100"/>
        </p:scale>
        <p:origin x="-2504" y="-12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2221D7CF-5F4D-5148-AB1A-A05EF0B57D46}" type="datetimeFigureOut">
              <a:rPr lang="en-US" smtClean="0"/>
              <a:t>10/17/2024</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6772C7E9-CA6E-C945-826B-68C1FAB00F44}" type="slidenum">
              <a:rPr lang="en-US" smtClean="0"/>
              <a:t>‹#›</a:t>
            </a:fld>
            <a:endParaRPr lang="en-US" dirty="0"/>
          </a:p>
        </p:txBody>
      </p:sp>
    </p:spTree>
    <p:extLst>
      <p:ext uri="{BB962C8B-B14F-4D97-AF65-F5344CB8AC3E}">
        <p14:creationId xmlns:p14="http://schemas.microsoft.com/office/powerpoint/2010/main" val="177922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72C7E9-CA6E-C945-826B-68C1FAB00F44}" type="slidenum">
              <a:rPr lang="en-US" smtClean="0"/>
              <a:t>3</a:t>
            </a:fld>
            <a:endParaRPr lang="en-US" dirty="0"/>
          </a:p>
        </p:txBody>
      </p:sp>
    </p:spTree>
    <p:extLst>
      <p:ext uri="{BB962C8B-B14F-4D97-AF65-F5344CB8AC3E}">
        <p14:creationId xmlns:p14="http://schemas.microsoft.com/office/powerpoint/2010/main" val="82974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4</a:t>
            </a:fld>
            <a:endParaRPr lang="en-US" dirty="0"/>
          </a:p>
        </p:txBody>
      </p:sp>
    </p:spTree>
    <p:extLst>
      <p:ext uri="{BB962C8B-B14F-4D97-AF65-F5344CB8AC3E}">
        <p14:creationId xmlns:p14="http://schemas.microsoft.com/office/powerpoint/2010/main" val="2932833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16373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3300" y="1304475"/>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3543300" y="2381697"/>
            <a:ext cx="31496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Subtitle</a:t>
            </a:r>
            <a:endParaRPr lang="en-US" dirty="0"/>
          </a:p>
        </p:txBody>
      </p:sp>
      <p:sp>
        <p:nvSpPr>
          <p:cNvPr id="10" name="Text Placeholder 11"/>
          <p:cNvSpPr>
            <a:spLocks noGrp="1"/>
          </p:cNvSpPr>
          <p:nvPr>
            <p:ph type="body" sz="quarter" idx="18"/>
          </p:nvPr>
        </p:nvSpPr>
        <p:spPr>
          <a:xfrm>
            <a:off x="3543300" y="2928877"/>
            <a:ext cx="31496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indent="0">
              <a:buNone/>
              <a:defRPr sz="1600">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6931025" y="3263900"/>
            <a:ext cx="2212975" cy="1503363"/>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3606800" y="4870451"/>
            <a:ext cx="1358900" cy="148085"/>
          </a:xfrm>
          <a:prstGeom prst="rect">
            <a:avLst/>
          </a:prstGeom>
        </p:spPr>
      </p:pic>
      <p:sp>
        <p:nvSpPr>
          <p:cNvPr id="12" name="Slide Number Placeholder 5">
            <a:extLst>
              <a:ext uri="{FF2B5EF4-FFF2-40B4-BE49-F238E27FC236}">
                <a16:creationId xmlns:a16="http://schemas.microsoft.com/office/drawing/2014/main" id="{0AAC969B-9F13-034E-B663-52115B22C24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85529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indent="0">
              <a:buNone/>
              <a:defRPr sz="1600">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956300" y="3136900"/>
            <a:ext cx="2984500" cy="1630363"/>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E8C1839C-E96C-4544-9ABF-388A484FA962}"/>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9374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6"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7"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12"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9" name="Slide Number Placeholder 5">
            <a:extLst>
              <a:ext uri="{FF2B5EF4-FFF2-40B4-BE49-F238E27FC236}">
                <a16:creationId xmlns:a16="http://schemas.microsoft.com/office/drawing/2014/main" id="{06CC22BD-2E67-5141-997D-78A8A2FD82D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25200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614172" y="1846108"/>
            <a:ext cx="7907528" cy="3016406"/>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267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ubhead/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20" hasCustomPrompt="1"/>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1237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2">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63F1E7E8-C77B-9449-9C41-C649D6B2CD8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0790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3">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E6527F58-0398-A947-8487-9CAB1F088870}"/>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38874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14172" y="118858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5" name="Text Placeholder 6"/>
          <p:cNvSpPr>
            <a:spLocks noGrp="1"/>
          </p:cNvSpPr>
          <p:nvPr>
            <p:ph type="body" sz="quarter" idx="12" hasCustomPrompt="1"/>
          </p:nvPr>
        </p:nvSpPr>
        <p:spPr>
          <a:xfrm>
            <a:off x="614172"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6" name="Text Placeholder 11"/>
          <p:cNvSpPr>
            <a:spLocks noGrp="1"/>
          </p:cNvSpPr>
          <p:nvPr>
            <p:ph type="body" sz="quarter" idx="18"/>
          </p:nvPr>
        </p:nvSpPr>
        <p:spPr>
          <a:xfrm>
            <a:off x="614172"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7" name="Text Placeholder 6"/>
          <p:cNvSpPr>
            <a:spLocks noGrp="1"/>
          </p:cNvSpPr>
          <p:nvPr>
            <p:ph type="body" sz="quarter" idx="20" hasCustomPrompt="1"/>
          </p:nvPr>
        </p:nvSpPr>
        <p:spPr>
          <a:xfrm>
            <a:off x="4724400"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8" name="Text Placeholder 11"/>
          <p:cNvSpPr>
            <a:spLocks noGrp="1"/>
          </p:cNvSpPr>
          <p:nvPr>
            <p:ph type="body" sz="quarter" idx="21"/>
          </p:nvPr>
        </p:nvSpPr>
        <p:spPr>
          <a:xfrm>
            <a:off x="4724400"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6697C437-15B1-6B4E-820F-F4B9AC40F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07257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E2605B3C-76AB-7C44-89B6-69DB9CE354B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0008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7" name="Text Placeholder 6"/>
          <p:cNvSpPr>
            <a:spLocks noGrp="1"/>
          </p:cNvSpPr>
          <p:nvPr>
            <p:ph type="body" sz="quarter" idx="13" hasCustomPrompt="1"/>
          </p:nvPr>
        </p:nvSpPr>
        <p:spPr>
          <a:xfrm>
            <a:off x="614172" y="21969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subhead</a:t>
            </a:r>
            <a:endParaRPr lang="en-US" dirty="0"/>
          </a:p>
        </p:txBody>
      </p:sp>
      <p:sp>
        <p:nvSpPr>
          <p:cNvPr id="9" name="Text Placeholder 11"/>
          <p:cNvSpPr>
            <a:spLocks noGrp="1"/>
          </p:cNvSpPr>
          <p:nvPr>
            <p:ph type="body" sz="quarter" idx="21"/>
          </p:nvPr>
        </p:nvSpPr>
        <p:spPr>
          <a:xfrm>
            <a:off x="4559300" y="1203220"/>
            <a:ext cx="4216400" cy="3698980"/>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9633F8C1-4EA3-184A-9B17-D7331273E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0421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0"/>
            <a:ext cx="9144000" cy="5143500"/>
          </a:xfrm>
          <a:prstGeom prst="rect">
            <a:avLst/>
          </a:prstGeom>
        </p:spPr>
        <p:txBody>
          <a:bodyPr/>
          <a:lstStyle>
            <a:lvl1pPr marL="0" indent="0">
              <a:buNone/>
              <a:defRPr sz="1600">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904492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7" name="Text Placeholder 6"/>
          <p:cNvSpPr>
            <a:spLocks noGrp="1"/>
          </p:cNvSpPr>
          <p:nvPr>
            <p:ph type="body" sz="quarter" idx="12" hasCustomPrompt="1"/>
          </p:nvPr>
        </p:nvSpPr>
        <p:spPr>
          <a:xfrm>
            <a:off x="614172" y="2193971"/>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1" name="Text Placeholder 11"/>
          <p:cNvSpPr>
            <a:spLocks noGrp="1"/>
          </p:cNvSpPr>
          <p:nvPr>
            <p:ph type="body" sz="quarter" idx="18"/>
          </p:nvPr>
        </p:nvSpPr>
        <p:spPr>
          <a:xfrm>
            <a:off x="614172" y="2586130"/>
            <a:ext cx="3970528" cy="239068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4572000" y="1201738"/>
            <a:ext cx="4572000" cy="3565525"/>
          </a:xfrm>
          <a:prstGeom prst="rect">
            <a:avLst/>
          </a:prstGeom>
          <a:solidFill>
            <a:schemeClr val="tx2">
              <a:lumMod val="20000"/>
              <a:lumOff val="80000"/>
            </a:schemeClr>
          </a:solidFill>
        </p:spPr>
        <p:txBody>
          <a:bodyPr/>
          <a:lstStyle>
            <a:lvl1pPr marL="0" indent="0">
              <a:buNone/>
              <a:defRPr sz="1800">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9" name="Slide Number Placeholder 5">
            <a:extLst>
              <a:ext uri="{FF2B5EF4-FFF2-40B4-BE49-F238E27FC236}">
                <a16:creationId xmlns:a16="http://schemas.microsoft.com/office/drawing/2014/main" id="{AD5A5362-FC22-DF4B-9E6F-A0E1C0DD1A8E}"/>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54020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42900" y="3667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800">
                <a:latin typeface="+mj-lt"/>
              </a:defRPr>
            </a:lvl1pPr>
            <a:lvl2pPr marL="417600" indent="-212400">
              <a:spcBef>
                <a:spcPts val="300"/>
              </a:spcBef>
              <a:spcAft>
                <a:spcPts val="300"/>
              </a:spcAft>
              <a:buFont typeface="Lucida Grande"/>
              <a:buChar char="-"/>
              <a:defRPr sz="1800">
                <a:latin typeface="+mj-lt"/>
              </a:defRPr>
            </a:lvl2pPr>
            <a:lvl3pPr marL="568800" indent="-158400">
              <a:spcBef>
                <a:spcPts val="300"/>
              </a:spcBef>
              <a:spcAft>
                <a:spcPts val="300"/>
              </a:spcAft>
              <a:buFont typeface="Lucida Grande"/>
              <a:buChar char="-"/>
              <a:defRPr sz="1800">
                <a:latin typeface="+mj-lt"/>
              </a:defRPr>
            </a:lvl3pPr>
            <a:lvl4pPr marL="774000" indent="-158400">
              <a:spcBef>
                <a:spcPts val="300"/>
              </a:spcBef>
              <a:spcAft>
                <a:spcPts val="300"/>
              </a:spcAft>
              <a:buFont typeface="Lucida Grande"/>
              <a:buChar char="-"/>
              <a:defRPr sz="1800">
                <a:latin typeface="+mj-lt"/>
              </a:defRPr>
            </a:lvl4pPr>
            <a:lvl5pPr marL="943200" indent="-158400">
              <a:spcBef>
                <a:spcPts val="300"/>
              </a:spcBef>
              <a:spcAft>
                <a:spcPts val="300"/>
              </a:spcAft>
              <a:buFont typeface="Lucida Grande"/>
              <a:buChar char="-"/>
              <a:defRPr sz="1800">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6" name="Slide Number Placeholder 5">
            <a:extLst>
              <a:ext uri="{FF2B5EF4-FFF2-40B4-BE49-F238E27FC236}">
                <a16:creationId xmlns:a16="http://schemas.microsoft.com/office/drawing/2014/main" id="{5D78585B-3519-EA4C-8EFE-828830A1A9D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62417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2900" y="3667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5" name="Slide Number Placeholder 5">
            <a:extLst>
              <a:ext uri="{FF2B5EF4-FFF2-40B4-BE49-F238E27FC236}">
                <a16:creationId xmlns:a16="http://schemas.microsoft.com/office/drawing/2014/main" id="{0C79F5E8-6F33-6448-9D61-25C04DA7CEA1}"/>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40515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511"/>
            <a:ext cx="8229600" cy="573881"/>
          </a:xfrm>
        </p:spPr>
        <p:txBody>
          <a:bodyPr/>
          <a:lstStyle>
            <a:lvl1pPr>
              <a:defRPr sz="2800" b="1">
                <a:solidFill>
                  <a:srgbClr val="C00000"/>
                </a:solidFill>
                <a:latin typeface="Calibri" panose="020F0502020204030204" pitchFamily="34" charset="0"/>
              </a:defRPr>
            </a:lvl1pPr>
          </a:lstStyle>
          <a:p>
            <a:r>
              <a:rPr lang="en-GB" noProof="0" dirty="0"/>
              <a:t>Click to edit Master title style</a:t>
            </a:r>
          </a:p>
        </p:txBody>
      </p:sp>
      <p:sp>
        <p:nvSpPr>
          <p:cNvPr id="12" name="Slide Number Placeholder 5"/>
          <p:cNvSpPr>
            <a:spLocks noGrp="1"/>
          </p:cNvSpPr>
          <p:nvPr>
            <p:ph type="sldNum" sz="quarter" idx="4"/>
          </p:nvPr>
        </p:nvSpPr>
        <p:spPr>
          <a:xfrm>
            <a:off x="467544" y="4785996"/>
            <a:ext cx="360040"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4785996"/>
            <a:ext cx="3183632" cy="273844"/>
          </a:xfrm>
          <a:prstGeom prst="rect">
            <a:avLst/>
          </a:prstGeom>
          <a:ln>
            <a:noFill/>
          </a:ln>
        </p:spPr>
        <p:txBody>
          <a:bodyPr vert="horz" lIns="91440" tIns="45720" rIns="91440" bIns="45720" rtlCol="0" anchor="ctr"/>
          <a:lstStyle>
            <a:lvl1pPr algn="ctr">
              <a:tabLst/>
              <a:defRPr sz="750">
                <a:solidFill>
                  <a:schemeClr val="tx1">
                    <a:tint val="75000"/>
                  </a:schemeClr>
                </a:solidFill>
              </a:defRPr>
            </a:lvl1pPr>
          </a:lstStyle>
          <a:p>
            <a:pPr algn="l"/>
            <a:r>
              <a:rPr lang="en-US"/>
              <a:t>University of Leicester</a:t>
            </a:r>
            <a:endParaRPr lang="en-US" dirty="0"/>
          </a:p>
        </p:txBody>
      </p:sp>
      <p:sp>
        <p:nvSpPr>
          <p:cNvPr id="15" name="Text Placeholder 2"/>
          <p:cNvSpPr>
            <a:spLocks noGrp="1"/>
          </p:cNvSpPr>
          <p:nvPr>
            <p:ph type="body" idx="1"/>
          </p:nvPr>
        </p:nvSpPr>
        <p:spPr>
          <a:xfrm>
            <a:off x="457200" y="1097327"/>
            <a:ext cx="4040188" cy="479822"/>
          </a:xfrm>
        </p:spPr>
        <p:txBody>
          <a:bodyPr anchor="ct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6" name="Content Placeholder 3"/>
          <p:cNvSpPr>
            <a:spLocks noGrp="1"/>
          </p:cNvSpPr>
          <p:nvPr>
            <p:ph sz="half" idx="2"/>
          </p:nvPr>
        </p:nvSpPr>
        <p:spPr>
          <a:xfrm>
            <a:off x="457200" y="1577149"/>
            <a:ext cx="4040188" cy="2963466"/>
          </a:xfrm>
        </p:spPr>
        <p:txBody>
          <a:bodyPr/>
          <a:lstStyle>
            <a:lvl1pPr>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4"/>
          <p:cNvSpPr>
            <a:spLocks noGrp="1"/>
          </p:cNvSpPr>
          <p:nvPr>
            <p:ph type="body" sz="quarter" idx="10"/>
          </p:nvPr>
        </p:nvSpPr>
        <p:spPr>
          <a:xfrm>
            <a:off x="4645026" y="1097327"/>
            <a:ext cx="4041775" cy="479822"/>
          </a:xfrm>
        </p:spPr>
        <p:txBody>
          <a:bodyPr anchor="ct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8" name="Content Placeholder 5"/>
          <p:cNvSpPr>
            <a:spLocks noGrp="1"/>
          </p:cNvSpPr>
          <p:nvPr>
            <p:ph sz="quarter" idx="11"/>
          </p:nvPr>
        </p:nvSpPr>
        <p:spPr>
          <a:xfrm>
            <a:off x="4645026" y="1577149"/>
            <a:ext cx="4041775" cy="2963466"/>
          </a:xfrm>
        </p:spPr>
        <p:txBody>
          <a:bodyPr/>
          <a:lstStyle>
            <a:lvl1pPr>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5" y="4807337"/>
            <a:ext cx="1220061" cy="244727"/>
          </a:xfrm>
          <a:prstGeom prst="rect">
            <a:avLst/>
          </a:prstGeom>
        </p:spPr>
      </p:pic>
    </p:spTree>
    <p:extLst>
      <p:ext uri="{BB962C8B-B14F-4D97-AF65-F5344CB8AC3E}">
        <p14:creationId xmlns:p14="http://schemas.microsoft.com/office/powerpoint/2010/main" val="22573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B4E258-1CB2-4685-9872-F44207442AA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D70AF4-AA92-4730-B3AC-AC6CEF74F9F5}" type="slidenum">
              <a:rPr lang="en-GB" smtClean="0"/>
              <a:t>‹#›</a:t>
            </a:fld>
            <a:endParaRPr lang="en-GB"/>
          </a:p>
        </p:txBody>
      </p:sp>
    </p:spTree>
    <p:extLst>
      <p:ext uri="{BB962C8B-B14F-4D97-AF65-F5344CB8AC3E}">
        <p14:creationId xmlns:p14="http://schemas.microsoft.com/office/powerpoint/2010/main" val="2818332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296761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0"/>
            <a:ext cx="9144000" cy="5143500"/>
          </a:xfrm>
          <a:prstGeom prst="rect">
            <a:avLst/>
          </a:prstGeom>
        </p:spPr>
        <p:txBody>
          <a:bodyPr/>
          <a:lstStyle>
            <a:lvl1pPr marL="0" indent="0">
              <a:buNone/>
              <a:defRPr sz="1600">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2791145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539CCD83-D523-2E42-B03F-F7E9A61C5F6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410142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494960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9144000" cy="5143500"/>
          </a:xfrm>
          <a:prstGeom prst="rect">
            <a:avLst/>
          </a:prstGeom>
          <a:solidFill>
            <a:schemeClr val="tx2">
              <a:lumMod val="20000"/>
              <a:lumOff val="80000"/>
            </a:schemeClr>
          </a:solidFill>
        </p:spPr>
        <p:txBody>
          <a:bodyPr anchor="t"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6"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62827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539CCD83-D523-2E42-B03F-F7E9A61C5F6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4234673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8" name="Title 3"/>
          <p:cNvSpPr>
            <a:spLocks noGrp="1"/>
          </p:cNvSpPr>
          <p:nvPr>
            <p:ph type="title" hasCustomPrompt="1"/>
          </p:nvPr>
        </p:nvSpPr>
        <p:spPr>
          <a:xfrm>
            <a:off x="1003300" y="18143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7" name="Picture 6"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11" name="Slide Number Placeholder 5">
            <a:extLst>
              <a:ext uri="{FF2B5EF4-FFF2-40B4-BE49-F238E27FC236}">
                <a16:creationId xmlns:a16="http://schemas.microsoft.com/office/drawing/2014/main" id="{595DB804-4732-0A49-92B8-34A108D7B1F8}"/>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907015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990600" y="698348"/>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10"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8" name="Slide Number Placeholder 5">
            <a:extLst>
              <a:ext uri="{FF2B5EF4-FFF2-40B4-BE49-F238E27FC236}">
                <a16:creationId xmlns:a16="http://schemas.microsoft.com/office/drawing/2014/main" id="{944F1811-D324-D94A-BB63-12C6D6D27AF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06610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990600" y="31605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10"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8" name="Slide Number Placeholder 5">
            <a:extLst>
              <a:ext uri="{FF2B5EF4-FFF2-40B4-BE49-F238E27FC236}">
                <a16:creationId xmlns:a16="http://schemas.microsoft.com/office/drawing/2014/main" id="{341EF440-DEC2-2642-9DB0-CDA24878B83A}"/>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867200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7B99E2-E159-FF47-A07C-5DBC4FA0D32A}"/>
              </a:ext>
            </a:extLst>
          </p:cNvPr>
          <p:cNvSpPr>
            <a:spLocks noGrp="1"/>
          </p:cNvSpPr>
          <p:nvPr>
            <p:ph type="title" hasCustomPrompt="1"/>
          </p:nvPr>
        </p:nvSpPr>
        <p:spPr>
          <a:xfrm>
            <a:off x="1027974" y="961437"/>
            <a:ext cx="3544025" cy="553998"/>
          </a:xfrm>
          <a:prstGeom prst="rect">
            <a:avLst/>
          </a:prstGeom>
        </p:spPr>
        <p:txBody>
          <a:bodyPr vert="horz" wrap="square" lIns="0" tIns="0" rIns="0" bIns="0">
            <a:spAutoFit/>
          </a:bodyPr>
          <a:lstStyle>
            <a:lvl1pPr algn="l">
              <a:defRPr sz="3600" b="1"/>
            </a:lvl1pPr>
          </a:lstStyle>
          <a:p>
            <a:r>
              <a:rPr lang="en-GB" dirty="0"/>
              <a:t>Click to add title</a:t>
            </a:r>
            <a:endParaRPr lang="en-US" dirty="0"/>
          </a:p>
        </p:txBody>
      </p:sp>
      <p:sp>
        <p:nvSpPr>
          <p:cNvPr id="9" name="Text Placeholder 6"/>
          <p:cNvSpPr>
            <a:spLocks noGrp="1"/>
          </p:cNvSpPr>
          <p:nvPr>
            <p:ph type="body" sz="quarter" idx="14" hasCustomPrompt="1"/>
          </p:nvPr>
        </p:nvSpPr>
        <p:spPr>
          <a:xfrm>
            <a:off x="5143500" y="2095559"/>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3" name="Text Placeholder 11"/>
          <p:cNvSpPr>
            <a:spLocks noGrp="1"/>
          </p:cNvSpPr>
          <p:nvPr>
            <p:ph type="body" sz="quarter" idx="18"/>
          </p:nvPr>
        </p:nvSpPr>
        <p:spPr>
          <a:xfrm>
            <a:off x="5143500" y="2487718"/>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8" name="Picture 7"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11" name="Slide Number Placeholder 5">
            <a:extLst>
              <a:ext uri="{FF2B5EF4-FFF2-40B4-BE49-F238E27FC236}">
                <a16:creationId xmlns:a16="http://schemas.microsoft.com/office/drawing/2014/main" id="{9622B233-292E-9A4B-AFAC-C559E42ABDA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452744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543300" y="1304475"/>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6"/>
          <p:cNvSpPr>
            <a:spLocks noGrp="1"/>
          </p:cNvSpPr>
          <p:nvPr>
            <p:ph type="body" sz="quarter" idx="12" hasCustomPrompt="1"/>
          </p:nvPr>
        </p:nvSpPr>
        <p:spPr>
          <a:xfrm>
            <a:off x="3543300" y="2381697"/>
            <a:ext cx="31496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Subtitle</a:t>
            </a:r>
            <a:endParaRPr lang="en-US" dirty="0"/>
          </a:p>
        </p:txBody>
      </p:sp>
      <p:sp>
        <p:nvSpPr>
          <p:cNvPr id="14" name="Text Placeholder 11"/>
          <p:cNvSpPr>
            <a:spLocks noGrp="1"/>
          </p:cNvSpPr>
          <p:nvPr>
            <p:ph type="body" sz="quarter" idx="18"/>
          </p:nvPr>
        </p:nvSpPr>
        <p:spPr>
          <a:xfrm>
            <a:off x="3543300" y="2928877"/>
            <a:ext cx="31496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6931025" y="3263900"/>
            <a:ext cx="2212975" cy="1503363"/>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07156" y="4730483"/>
            <a:ext cx="1558544" cy="387617"/>
          </a:xfrm>
          <a:prstGeom prst="rect">
            <a:avLst/>
          </a:prstGeom>
        </p:spPr>
      </p:pic>
      <p:sp>
        <p:nvSpPr>
          <p:cNvPr id="10" name="Slide Number Placeholder 5">
            <a:extLst>
              <a:ext uri="{FF2B5EF4-FFF2-40B4-BE49-F238E27FC236}">
                <a16:creationId xmlns:a16="http://schemas.microsoft.com/office/drawing/2014/main" id="{1943519F-C55C-0648-A62F-5D04AD3DBCC3}"/>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544153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956300" y="3136900"/>
            <a:ext cx="2984500" cy="1630363"/>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1307CB6E-72C2-7544-A884-0F4A718E4E2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106441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73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4"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2" name="Picture Placeholder 4" descr="&quot;&quot;"/>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2504453C-9E63-D142-865C-F59161D11D89}"/>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523698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614172" y="1846108"/>
            <a:ext cx="7907528" cy="3016406"/>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049287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4218C16E-0E3E-BD49-A220-7210C93CF7E3}"/>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4165375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E8A25767-1F7D-7040-BA40-A995C4D52B68}"/>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84819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787973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2">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CF565E20-2817-494B-B459-64A70D298F42}"/>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320160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14172" y="120173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614172"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3" name="Text Placeholder 11"/>
          <p:cNvSpPr>
            <a:spLocks noGrp="1"/>
          </p:cNvSpPr>
          <p:nvPr>
            <p:ph type="body" sz="quarter" idx="18"/>
          </p:nvPr>
        </p:nvSpPr>
        <p:spPr>
          <a:xfrm>
            <a:off x="614172"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6"/>
          <p:cNvSpPr>
            <a:spLocks noGrp="1"/>
          </p:cNvSpPr>
          <p:nvPr>
            <p:ph type="body" sz="quarter" idx="20" hasCustomPrompt="1"/>
          </p:nvPr>
        </p:nvSpPr>
        <p:spPr>
          <a:xfrm>
            <a:off x="4737100"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5" name="Text Placeholder 11"/>
          <p:cNvSpPr>
            <a:spLocks noGrp="1"/>
          </p:cNvSpPr>
          <p:nvPr>
            <p:ph type="body" sz="quarter" idx="21"/>
          </p:nvPr>
        </p:nvSpPr>
        <p:spPr>
          <a:xfrm>
            <a:off x="4737100"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1889AA6C-D552-954D-B080-64CBB4CC531E}"/>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976172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4172" y="120173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3AC85C26-D4E7-3349-883B-7419398BE07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503052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6" name="Text Placeholder 6"/>
          <p:cNvSpPr>
            <a:spLocks noGrp="1"/>
          </p:cNvSpPr>
          <p:nvPr>
            <p:ph type="body" sz="quarter" idx="12" hasCustomPrompt="1"/>
          </p:nvPr>
        </p:nvSpPr>
        <p:spPr>
          <a:xfrm>
            <a:off x="614172" y="2274930"/>
            <a:ext cx="3653028" cy="307777"/>
          </a:xfrm>
          <a:prstGeom prst="rect">
            <a:avLst/>
          </a:prstGeom>
          <a:solidFill>
            <a:schemeClr val="bg2">
              <a:alpha val="50000"/>
            </a:schemeClr>
          </a:solidFill>
        </p:spPr>
        <p:txBody>
          <a:bodyPr wrap="square" lIns="0" tIns="0" rIns="0" bIns="0" anchor="t" anchorCtr="0">
            <a:sp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9" name="Text Placeholder 11"/>
          <p:cNvSpPr>
            <a:spLocks noGrp="1"/>
          </p:cNvSpPr>
          <p:nvPr>
            <p:ph type="body" sz="quarter" idx="21"/>
          </p:nvPr>
        </p:nvSpPr>
        <p:spPr>
          <a:xfrm>
            <a:off x="4559300" y="1192212"/>
            <a:ext cx="4267200" cy="368458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62590DC9-2480-7E40-A503-6DE88A72F3B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566020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6"/>
          <p:cNvSpPr>
            <a:spLocks noGrp="1"/>
          </p:cNvSpPr>
          <p:nvPr>
            <p:ph type="body" sz="quarter" idx="12" hasCustomPrompt="1"/>
          </p:nvPr>
        </p:nvSpPr>
        <p:spPr>
          <a:xfrm>
            <a:off x="614172" y="2193971"/>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10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2" name="Text Placeholder 11"/>
          <p:cNvSpPr>
            <a:spLocks noGrp="1"/>
          </p:cNvSpPr>
          <p:nvPr>
            <p:ph type="body" sz="quarter" idx="18"/>
          </p:nvPr>
        </p:nvSpPr>
        <p:spPr>
          <a:xfrm>
            <a:off x="614172" y="2586130"/>
            <a:ext cx="3970528" cy="239068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4572000" y="1201738"/>
            <a:ext cx="4572000" cy="3565525"/>
          </a:xfrm>
          <a:prstGeom prst="rect">
            <a:avLst/>
          </a:prstGeom>
          <a:solidFill>
            <a:schemeClr val="tx2">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756215E2-D643-8945-85D2-61D046A08E2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176631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42900" y="3794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800">
                <a:latin typeface="+mj-lt"/>
              </a:defRPr>
            </a:lvl1pPr>
            <a:lvl2pPr marL="417600" indent="-212400">
              <a:spcBef>
                <a:spcPts val="300"/>
              </a:spcBef>
              <a:spcAft>
                <a:spcPts val="300"/>
              </a:spcAft>
              <a:buFont typeface="Lucida Grande"/>
              <a:buChar char="-"/>
              <a:defRPr sz="1800">
                <a:latin typeface="+mj-lt"/>
              </a:defRPr>
            </a:lvl2pPr>
            <a:lvl3pPr marL="568800" indent="-158400">
              <a:spcBef>
                <a:spcPts val="300"/>
              </a:spcBef>
              <a:spcAft>
                <a:spcPts val="300"/>
              </a:spcAft>
              <a:buFont typeface="Lucida Grande"/>
              <a:buChar char="-"/>
              <a:defRPr sz="1800">
                <a:latin typeface="+mj-lt"/>
              </a:defRPr>
            </a:lvl3pPr>
            <a:lvl4pPr marL="774000" indent="-158400">
              <a:spcBef>
                <a:spcPts val="300"/>
              </a:spcBef>
              <a:spcAft>
                <a:spcPts val="300"/>
              </a:spcAft>
              <a:buFont typeface="Lucida Grande"/>
              <a:buChar char="-"/>
              <a:defRPr sz="1800">
                <a:latin typeface="+mj-lt"/>
              </a:defRPr>
            </a:lvl4pPr>
            <a:lvl5pPr marL="943200" indent="-158400">
              <a:spcBef>
                <a:spcPts val="300"/>
              </a:spcBef>
              <a:spcAft>
                <a:spcPts val="300"/>
              </a:spcAft>
              <a:buFont typeface="Lucida Grande"/>
              <a:buChar char="-"/>
              <a:defRPr sz="1800">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6" name="Slide Number Placeholder 5">
            <a:extLst>
              <a:ext uri="{FF2B5EF4-FFF2-40B4-BE49-F238E27FC236}">
                <a16:creationId xmlns:a16="http://schemas.microsoft.com/office/drawing/2014/main" id="{DD776C0C-6ECC-1B44-8A0C-E5B787BA9F30}"/>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019441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2900" y="3794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5" name="Slide Number Placeholder 5">
            <a:extLst>
              <a:ext uri="{FF2B5EF4-FFF2-40B4-BE49-F238E27FC236}">
                <a16:creationId xmlns:a16="http://schemas.microsoft.com/office/drawing/2014/main" id="{CE7BCD14-5690-7845-A319-66D30543A56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67990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9144000" cy="5143500"/>
          </a:xfrm>
          <a:prstGeom prst="rect">
            <a:avLst/>
          </a:prstGeom>
          <a:solidFill>
            <a:schemeClr val="tx2">
              <a:lumMod val="20000"/>
              <a:lumOff val="80000"/>
            </a:schemeClr>
          </a:solidFill>
        </p:spPr>
        <p:txBody>
          <a:bodyPr anchor="t"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6"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5917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003300" y="18143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8"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9" name="Slide Number Placeholder 5">
            <a:extLst>
              <a:ext uri="{FF2B5EF4-FFF2-40B4-BE49-F238E27FC236}">
                <a16:creationId xmlns:a16="http://schemas.microsoft.com/office/drawing/2014/main" id="{FD5121BD-3184-7B4E-AF38-5D06A178DB61}"/>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4275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003300" y="698348"/>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8" name="Slide Number Placeholder 5">
            <a:extLst>
              <a:ext uri="{FF2B5EF4-FFF2-40B4-BE49-F238E27FC236}">
                <a16:creationId xmlns:a16="http://schemas.microsoft.com/office/drawing/2014/main" id="{AFBFCF30-02D1-924A-9CEA-301EA59457D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90808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003300" y="3135313"/>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8" name="Slide Number Placeholder 5">
            <a:extLst>
              <a:ext uri="{FF2B5EF4-FFF2-40B4-BE49-F238E27FC236}">
                <a16:creationId xmlns:a16="http://schemas.microsoft.com/office/drawing/2014/main" id="{1127B17B-3FD5-B64C-B165-99E09B79C499}"/>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519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C48889A-36D4-E842-AD25-95C5A9BF953F}"/>
              </a:ext>
            </a:extLst>
          </p:cNvPr>
          <p:cNvSpPr>
            <a:spLocks noGrp="1"/>
          </p:cNvSpPr>
          <p:nvPr>
            <p:ph type="title" hasCustomPrompt="1"/>
          </p:nvPr>
        </p:nvSpPr>
        <p:spPr>
          <a:xfrm>
            <a:off x="1027974" y="961437"/>
            <a:ext cx="3544025" cy="553998"/>
          </a:xfrm>
          <a:prstGeom prst="rect">
            <a:avLst/>
          </a:prstGeom>
        </p:spPr>
        <p:txBody>
          <a:bodyPr vert="horz" wrap="square" lIns="0" tIns="0" rIns="0" bIns="0">
            <a:spAutoFit/>
          </a:bodyPr>
          <a:lstStyle>
            <a:lvl1pPr algn="l">
              <a:defRPr sz="3600" b="1"/>
            </a:lvl1pPr>
          </a:lstStyle>
          <a:p>
            <a:r>
              <a:rPr lang="en-GB" dirty="0"/>
              <a:t>Click to add title</a:t>
            </a:r>
            <a:endParaRPr lang="en-US" dirty="0"/>
          </a:p>
        </p:txBody>
      </p:sp>
      <p:sp>
        <p:nvSpPr>
          <p:cNvPr id="8" name="Text Placeholder 6"/>
          <p:cNvSpPr>
            <a:spLocks noGrp="1"/>
          </p:cNvSpPr>
          <p:nvPr>
            <p:ph type="body" sz="quarter" idx="14" hasCustomPrompt="1"/>
          </p:nvPr>
        </p:nvSpPr>
        <p:spPr>
          <a:xfrm>
            <a:off x="5143500" y="2095559"/>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18"/>
          </p:nvPr>
        </p:nvSpPr>
        <p:spPr>
          <a:xfrm>
            <a:off x="5143500" y="2487718"/>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pic>
        <p:nvPicPr>
          <p:cNvPr id="13" name="Picture 12"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11" name="Slide Number Placeholder 5">
            <a:extLst>
              <a:ext uri="{FF2B5EF4-FFF2-40B4-BE49-F238E27FC236}">
                <a16:creationId xmlns:a16="http://schemas.microsoft.com/office/drawing/2014/main" id="{7509A432-DF92-7E40-BF61-AA6C75E1536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32503161"/>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63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19760A-70CA-F344-B257-539E482A9494}"/>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29856652"/>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711" r:id="rId3"/>
    <p:sldLayoutId id="2147483706" r:id="rId4"/>
    <p:sldLayoutId id="2147483701" r:id="rId5"/>
    <p:sldLayoutId id="2147483661" r:id="rId6"/>
    <p:sldLayoutId id="2147483672" r:id="rId7"/>
    <p:sldLayoutId id="2147483673" r:id="rId8"/>
    <p:sldLayoutId id="2147483649" r:id="rId9"/>
    <p:sldLayoutId id="2147483666" r:id="rId10"/>
    <p:sldLayoutId id="2147483678" r:id="rId11"/>
    <p:sldLayoutId id="2147483679" r:id="rId12"/>
    <p:sldLayoutId id="2147483700" r:id="rId13"/>
    <p:sldLayoutId id="2147483671" r:id="rId14"/>
    <p:sldLayoutId id="2147483660" r:id="rId15"/>
    <p:sldLayoutId id="2147483664" r:id="rId16"/>
    <p:sldLayoutId id="2147483674" r:id="rId17"/>
    <p:sldLayoutId id="2147483677" r:id="rId18"/>
    <p:sldLayoutId id="2147483668" r:id="rId19"/>
    <p:sldLayoutId id="2147483670" r:id="rId20"/>
    <p:sldLayoutId id="2147483675" r:id="rId21"/>
    <p:sldLayoutId id="2147483669" r:id="rId22"/>
    <p:sldLayoutId id="2147483715" r:id="rId23"/>
    <p:sldLayoutId id="2147483716"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248286"/>
      </p:ext>
    </p:extLst>
  </p:cSld>
  <p:clrMap bg1="dk1" tx1="lt1" bg2="dk2" tx2="lt2" accent1="accent1" accent2="accent2" accent3="accent3" accent4="accent4" accent5="accent5" accent6="accent6" hlink="hlink" folHlink="folHlink"/>
  <p:sldLayoutIdLst>
    <p:sldLayoutId id="2147483713" r:id="rId1"/>
    <p:sldLayoutId id="2147483708" r:id="rId2"/>
    <p:sldLayoutId id="2147483712" r:id="rId3"/>
    <p:sldLayoutId id="2147483709" r:id="rId4"/>
    <p:sldLayoutId id="2147483710" r:id="rId5"/>
    <p:sldLayoutId id="2147483684" r:id="rId6"/>
    <p:sldLayoutId id="2147483685" r:id="rId7"/>
    <p:sldLayoutId id="2147483686" r:id="rId8"/>
    <p:sldLayoutId id="2147483687" r:id="rId9"/>
    <p:sldLayoutId id="2147483688" r:id="rId10"/>
    <p:sldLayoutId id="2147483689" r:id="rId11"/>
    <p:sldLayoutId id="2147483690" r:id="rId12"/>
    <p:sldLayoutId id="2147483705"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media" Target="../media/media4.m4a"/><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notesSlide" Target="../notesSlides/notesSlide1.xml"/><Relationship Id="rId5" Type="http://schemas.openxmlformats.org/officeDocument/2006/relationships/slideLayout" Target="../slideLayouts/slideLayout21.xml"/><Relationship Id="rId4" Type="http://schemas.openxmlformats.org/officeDocument/2006/relationships/audio" Target="../media/media4.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9.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0" y="1852654"/>
            <a:ext cx="4445000" cy="1931070"/>
          </a:xfrm>
        </p:spPr>
        <p:txBody>
          <a:bodyPr>
            <a:normAutofit/>
          </a:bodyPr>
          <a:lstStyle/>
          <a:p>
            <a:pPr algn="ctr"/>
            <a:r>
              <a:rPr lang="en-GB" sz="3600" dirty="0"/>
              <a:t>Talk-</a:t>
            </a:r>
            <a:r>
              <a:rPr lang="en-GB" sz="3600" dirty="0" err="1"/>
              <a:t>throughs</a:t>
            </a:r>
            <a:br>
              <a:rPr lang="en-GB" sz="3600" dirty="0"/>
            </a:br>
            <a:endParaRPr lang="en-GB" sz="3600" dirty="0"/>
          </a:p>
        </p:txBody>
      </p:sp>
      <p:pic>
        <p:nvPicPr>
          <p:cNvPr id="4" name="Recorded Sound">
            <a:hlinkClick r:id="" action="ppaction://media"/>
            <a:extLst>
              <a:ext uri="{FF2B5EF4-FFF2-40B4-BE49-F238E27FC236}">
                <a16:creationId xmlns:a16="http://schemas.microsoft.com/office/drawing/2014/main" id="{4A5F4B3B-001F-46F2-B15E-DF3BD225A5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35925" y="4308475"/>
            <a:ext cx="487363" cy="487363"/>
          </a:xfrm>
          <a:prstGeom prst="rect">
            <a:avLst/>
          </a:prstGeom>
        </p:spPr>
      </p:pic>
    </p:spTree>
    <p:extLst>
      <p:ext uri="{BB962C8B-B14F-4D97-AF65-F5344CB8AC3E}">
        <p14:creationId xmlns:p14="http://schemas.microsoft.com/office/powerpoint/2010/main" val="159964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002060"/>
                </a:solidFill>
              </a:rPr>
              <a:t>Talk-</a:t>
            </a:r>
            <a:r>
              <a:rPr lang="en-GB" dirty="0" err="1">
                <a:solidFill>
                  <a:srgbClr val="002060"/>
                </a:solidFill>
              </a:rPr>
              <a:t>throughs</a:t>
            </a:r>
            <a:endParaRPr lang="en-GB" dirty="0">
              <a:solidFill>
                <a:srgbClr val="002060"/>
              </a:solidFill>
            </a:endParaRPr>
          </a:p>
        </p:txBody>
      </p:sp>
      <p:sp>
        <p:nvSpPr>
          <p:cNvPr id="6" name="Content Placeholder 5"/>
          <p:cNvSpPr>
            <a:spLocks noGrp="1"/>
          </p:cNvSpPr>
          <p:nvPr>
            <p:ph sz="quarter" idx="11"/>
          </p:nvPr>
        </p:nvSpPr>
        <p:spPr/>
        <p:txBody>
          <a:bodyPr/>
          <a:lstStyle/>
          <a:p>
            <a:pPr marL="0" indent="0">
              <a:buNone/>
            </a:pPr>
            <a:r>
              <a:rPr lang="en-GB" dirty="0"/>
              <a:t>A Talk-through is designed to:</a:t>
            </a:r>
          </a:p>
          <a:p>
            <a:pPr>
              <a:buFontTx/>
              <a:buChar char="-"/>
            </a:pPr>
            <a:r>
              <a:rPr lang="en-GB" dirty="0"/>
              <a:t>demonstrate your understanding of key aspects of the ITE curriculum;</a:t>
            </a:r>
          </a:p>
          <a:p>
            <a:pPr>
              <a:buFontTx/>
              <a:buChar char="-"/>
            </a:pPr>
            <a:r>
              <a:rPr lang="en-GB" dirty="0"/>
              <a:t>help you reflect on the inter-play between ‘knowing’ and ‘doing’;</a:t>
            </a:r>
          </a:p>
          <a:p>
            <a:pPr>
              <a:buFontTx/>
              <a:buChar char="-"/>
            </a:pPr>
            <a:r>
              <a:rPr lang="en-GB" dirty="0"/>
              <a:t>give you time for reflection and discussion with your mentor;</a:t>
            </a:r>
          </a:p>
          <a:p>
            <a:pPr>
              <a:buFontTx/>
              <a:buChar char="-"/>
            </a:pPr>
            <a:r>
              <a:rPr lang="en-GB" dirty="0"/>
              <a:t>help with feedback around key aspects of your practice.</a:t>
            </a:r>
          </a:p>
        </p:txBody>
      </p:sp>
      <p:sp>
        <p:nvSpPr>
          <p:cNvPr id="4" name="Slide Number Placeholder 3"/>
          <p:cNvSpPr>
            <a:spLocks noGrp="1"/>
          </p:cNvSpPr>
          <p:nvPr>
            <p:ph type="sldNum" sz="quarter" idx="4"/>
          </p:nvPr>
        </p:nvSpPr>
        <p:spPr/>
        <p:txBody>
          <a:bodyPr/>
          <a:lstStyle/>
          <a:p>
            <a:fld id="{05306F20-FBA2-4746-AE9F-DFBA4FFD6FE5}" type="slidenum">
              <a:rPr lang="en-US" smtClean="0"/>
              <a:t>2</a:t>
            </a:fld>
            <a:endParaRPr lang="en-US" dirty="0"/>
          </a:p>
        </p:txBody>
      </p:sp>
      <p:pic>
        <p:nvPicPr>
          <p:cNvPr id="3" name="Recorded Sound">
            <a:hlinkClick r:id="" action="ppaction://media"/>
            <a:extLst>
              <a:ext uri="{FF2B5EF4-FFF2-40B4-BE49-F238E27FC236}">
                <a16:creationId xmlns:a16="http://schemas.microsoft.com/office/drawing/2014/main" id="{A4B057E7-CAC2-498C-A208-7A23F7EA45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32725" y="3402542"/>
            <a:ext cx="487363" cy="487363"/>
          </a:xfrm>
          <a:prstGeom prst="rect">
            <a:avLst/>
          </a:prstGeom>
        </p:spPr>
      </p:pic>
    </p:spTree>
    <p:extLst>
      <p:ext uri="{BB962C8B-B14F-4D97-AF65-F5344CB8AC3E}">
        <p14:creationId xmlns:p14="http://schemas.microsoft.com/office/powerpoint/2010/main" val="14766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5100" y="151269"/>
            <a:ext cx="8445500" cy="430887"/>
          </a:xfrm>
        </p:spPr>
        <p:txBody>
          <a:bodyPr/>
          <a:lstStyle/>
          <a:p>
            <a:r>
              <a:rPr lang="en-GB" dirty="0">
                <a:solidFill>
                  <a:srgbClr val="002060"/>
                </a:solidFill>
              </a:rPr>
              <a:t>Talk-</a:t>
            </a:r>
            <a:r>
              <a:rPr lang="en-GB" dirty="0" err="1">
                <a:solidFill>
                  <a:srgbClr val="002060"/>
                </a:solidFill>
              </a:rPr>
              <a:t>throughs</a:t>
            </a:r>
            <a:r>
              <a:rPr lang="en-GB" dirty="0">
                <a:solidFill>
                  <a:srgbClr val="002060"/>
                </a:solidFill>
              </a:rPr>
              <a:t> in Phase 1</a:t>
            </a:r>
          </a:p>
        </p:txBody>
      </p:sp>
      <p:sp>
        <p:nvSpPr>
          <p:cNvPr id="4" name="Slide Number Placeholder 3"/>
          <p:cNvSpPr>
            <a:spLocks noGrp="1"/>
          </p:cNvSpPr>
          <p:nvPr>
            <p:ph type="sldNum" sz="quarter" idx="4"/>
          </p:nvPr>
        </p:nvSpPr>
        <p:spPr>
          <a:xfrm>
            <a:off x="7086600" y="4299143"/>
            <a:ext cx="2057400" cy="273844"/>
          </a:xfrm>
        </p:spPr>
        <p:txBody>
          <a:bodyPr/>
          <a:lstStyle/>
          <a:p>
            <a:fld id="{05306F20-FBA2-4746-AE9F-DFBA4FFD6FE5}" type="slidenum">
              <a:rPr lang="en-US" smtClean="0"/>
              <a:t>3</a:t>
            </a:fld>
            <a:endParaRPr lang="en-US" dirty="0"/>
          </a:p>
        </p:txBody>
      </p:sp>
      <p:sp>
        <p:nvSpPr>
          <p:cNvPr id="7" name="Content Placeholder 6">
            <a:extLst>
              <a:ext uri="{FF2B5EF4-FFF2-40B4-BE49-F238E27FC236}">
                <a16:creationId xmlns:a16="http://schemas.microsoft.com/office/drawing/2014/main" id="{27A2EF36-2128-4A0E-AD5F-25750448DBF9}"/>
              </a:ext>
            </a:extLst>
          </p:cNvPr>
          <p:cNvSpPr>
            <a:spLocks noGrp="1"/>
          </p:cNvSpPr>
          <p:nvPr>
            <p:ph sz="quarter" idx="11"/>
          </p:nvPr>
        </p:nvSpPr>
        <p:spPr>
          <a:xfrm>
            <a:off x="427567" y="589777"/>
            <a:ext cx="8445500" cy="3060700"/>
          </a:xfrm>
        </p:spPr>
        <p:txBody>
          <a:bodyPr/>
          <a:lstStyle/>
          <a:p>
            <a:pPr marL="0" indent="0">
              <a:buNone/>
            </a:pPr>
            <a:r>
              <a:rPr lang="en-GB" sz="1100" b="1" dirty="0"/>
              <a:t>High Expectations</a:t>
            </a:r>
          </a:p>
          <a:p>
            <a:r>
              <a:rPr lang="en-GB" sz="1100" dirty="0"/>
              <a:t>Talk me through how you have begun to build positive and professional relationships with the children in your class?</a:t>
            </a:r>
          </a:p>
          <a:p>
            <a:r>
              <a:rPr lang="en-GB" sz="1100" dirty="0"/>
              <a:t>Describe how your school and/or mentor set expectations and communicate values. What have you learned from this?</a:t>
            </a:r>
          </a:p>
          <a:p>
            <a:pPr marL="0" indent="0">
              <a:buNone/>
            </a:pPr>
            <a:r>
              <a:rPr lang="en-GB" sz="1100" b="1" dirty="0"/>
              <a:t>Pedagogy</a:t>
            </a:r>
          </a:p>
          <a:p>
            <a:r>
              <a:rPr lang="en-GB" sz="1100" dirty="0"/>
              <a:t>How have you used modelling in your practice to support pupils’ learning and progress. Give an example to support this</a:t>
            </a:r>
          </a:p>
          <a:p>
            <a:r>
              <a:rPr lang="en-GB" sz="1100" dirty="0"/>
              <a:t>How have the learning theories you studied for UA1 informed your practice?</a:t>
            </a:r>
          </a:p>
          <a:p>
            <a:pPr marL="0" indent="0">
              <a:buNone/>
            </a:pPr>
            <a:r>
              <a:rPr lang="en-GB" sz="1100" b="1" dirty="0"/>
              <a:t>Subject and curriculum</a:t>
            </a:r>
          </a:p>
          <a:p>
            <a:r>
              <a:rPr lang="en-GB" sz="1100" dirty="0"/>
              <a:t>Why is it important for you to have secure subject knowledge prior to teaching science and foundation subjects? Give an example of the impact of secure subject knowledge from observations of your mentor’s teaching or through evaluating your own teaching.</a:t>
            </a:r>
          </a:p>
          <a:p>
            <a:pPr marL="0" indent="0">
              <a:buNone/>
            </a:pPr>
            <a:r>
              <a:rPr lang="en-GB" sz="1100" b="1" dirty="0"/>
              <a:t>Assessment</a:t>
            </a:r>
          </a:p>
          <a:p>
            <a:r>
              <a:rPr lang="en-GB" sz="1100" dirty="0"/>
              <a:t>Describe a number of </a:t>
            </a:r>
            <a:r>
              <a:rPr lang="en-GB" sz="1100" dirty="0" err="1"/>
              <a:t>AfL</a:t>
            </a:r>
            <a:r>
              <a:rPr lang="en-GB" sz="1100" dirty="0"/>
              <a:t> strategies you have used when teaching. What did these tell you about the children’s understanding and what will you do next, as a result?</a:t>
            </a:r>
          </a:p>
          <a:p>
            <a:r>
              <a:rPr lang="en-GB" sz="1100" dirty="0"/>
              <a:t>Describe how you have used your observations and assessments of you focus children, to inform support.</a:t>
            </a:r>
          </a:p>
          <a:p>
            <a:pPr marL="0" indent="0">
              <a:buNone/>
            </a:pPr>
            <a:r>
              <a:rPr lang="en-GB" sz="1100" b="1" dirty="0"/>
              <a:t>Professional behaviours</a:t>
            </a:r>
          </a:p>
          <a:p>
            <a:r>
              <a:rPr lang="en-GB" sz="1100" dirty="0"/>
              <a:t>Describe, using examples from observed practice, how teachers communicate unconditional positive regard and so influence attitudes, wellbeing, motivation and behaviour of children. How will this influence your future practice?</a:t>
            </a:r>
          </a:p>
          <a:p>
            <a:endParaRPr lang="en-GB" dirty="0"/>
          </a:p>
        </p:txBody>
      </p:sp>
      <p:pic>
        <p:nvPicPr>
          <p:cNvPr id="10" name="Recorded Sound">
            <a:hlinkClick r:id="" action="ppaction://media"/>
            <a:extLst>
              <a:ext uri="{FF2B5EF4-FFF2-40B4-BE49-F238E27FC236}">
                <a16:creationId xmlns:a16="http://schemas.microsoft.com/office/drawing/2014/main" id="{F185F97E-C181-495B-A7B1-ECB6A6B76C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5704" y="3406795"/>
            <a:ext cx="487363" cy="487363"/>
          </a:xfrm>
          <a:prstGeom prst="rect">
            <a:avLst/>
          </a:prstGeom>
        </p:spPr>
      </p:pic>
      <p:pic>
        <p:nvPicPr>
          <p:cNvPr id="12" name="Recorded Sound">
            <a:hlinkClick r:id="" action="ppaction://media"/>
            <a:extLst>
              <a:ext uri="{FF2B5EF4-FFF2-40B4-BE49-F238E27FC236}">
                <a16:creationId xmlns:a16="http://schemas.microsoft.com/office/drawing/2014/main" id="{9698D705-EB77-4033-B554-0CA55B070272}"/>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5704" y="3948702"/>
            <a:ext cx="487363" cy="487363"/>
          </a:xfrm>
          <a:prstGeom prst="rect">
            <a:avLst/>
          </a:prstGeom>
        </p:spPr>
      </p:pic>
    </p:spTree>
    <p:extLst>
      <p:ext uri="{BB962C8B-B14F-4D97-AF65-F5344CB8AC3E}">
        <p14:creationId xmlns:p14="http://schemas.microsoft.com/office/powerpoint/2010/main" val="1779138626"/>
      </p:ext>
    </p:extLst>
  </p:cSld>
  <p:clrMapOvr>
    <a:masterClrMapping/>
  </p:clrMapOvr>
  <mc:AlternateContent xmlns:mc="http://schemas.openxmlformats.org/markup-compatibility/2006">
    <mc:Choice xmlns:p14="http://schemas.microsoft.com/office/powerpoint/2010/main" Requires="p14">
      <p:transition spd="slow" p14:dur="2000" advTm="3075"/>
    </mc:Choice>
    <mc:Fallback>
      <p:transition spd="slow" advTm="30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254" fill="hold"/>
                                        <p:tgtEl>
                                          <p:spTgt spid="10"/>
                                        </p:tgtEl>
                                      </p:cBhvr>
                                    </p:cmd>
                                  </p:childTnLst>
                                </p:cTn>
                              </p:par>
                            </p:childTnLst>
                          </p:cTn>
                        </p:par>
                        <p:par>
                          <p:cTn id="7" fill="hold">
                            <p:stCondLst>
                              <p:cond delay="46254"/>
                            </p:stCondLst>
                            <p:childTnLst>
                              <p:par>
                                <p:cTn id="8" presetID="1" presetClass="mediacall" presetSubtype="0" fill="hold" nodeType="afterEffect">
                                  <p:stCondLst>
                                    <p:cond delay="0"/>
                                  </p:stCondLst>
                                  <p:childTnLst>
                                    <p:cmd type="call" cmd="playFrom(0.0)">
                                      <p:cBhvr>
                                        <p:cTn id="9" dur="3686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10"/>
                </p:tgtEl>
              </p:cMediaNode>
            </p:audio>
            <p:audio>
              <p:cMediaNode vol="80000">
                <p:cTn id="11"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002060"/>
                </a:solidFill>
              </a:rPr>
              <a:t>What makes a good Talk-through?</a:t>
            </a:r>
          </a:p>
        </p:txBody>
      </p:sp>
      <p:sp>
        <p:nvSpPr>
          <p:cNvPr id="6" name="Content Placeholder 5"/>
          <p:cNvSpPr>
            <a:spLocks noGrp="1"/>
          </p:cNvSpPr>
          <p:nvPr>
            <p:ph sz="quarter" idx="11"/>
          </p:nvPr>
        </p:nvSpPr>
        <p:spPr/>
        <p:txBody>
          <a:bodyPr/>
          <a:lstStyle/>
          <a:p>
            <a:pPr marL="0" indent="0">
              <a:buNone/>
            </a:pPr>
            <a:r>
              <a:rPr lang="en-GB" sz="1600" dirty="0"/>
              <a:t>Talk-through success criteria:</a:t>
            </a:r>
          </a:p>
          <a:p>
            <a:r>
              <a:rPr lang="en-GB" sz="1600" dirty="0"/>
              <a:t>The trainee is well prepared for the meeting and has structured the discussion;</a:t>
            </a:r>
          </a:p>
          <a:p>
            <a:r>
              <a:rPr lang="en-GB" sz="1600" dirty="0"/>
              <a:t>The trainee refers to key knowledge / research / readings from university sessions;</a:t>
            </a:r>
          </a:p>
          <a:p>
            <a:r>
              <a:rPr lang="en-GB" sz="1600" dirty="0"/>
              <a:t>The trainee refers to evidence from observations / planning / evaluations as part of the discussion;</a:t>
            </a:r>
          </a:p>
          <a:p>
            <a:r>
              <a:rPr lang="en-GB" sz="1600" dirty="0"/>
              <a:t>The trainee reflects on the discussion afterwards and relates to future targets and PDFs;</a:t>
            </a:r>
          </a:p>
          <a:p>
            <a:r>
              <a:rPr lang="en-GB" sz="1600" dirty="0"/>
              <a:t>The trainee does most of the talking;</a:t>
            </a:r>
          </a:p>
          <a:p>
            <a:endParaRPr lang="en-GB" sz="1600" dirty="0"/>
          </a:p>
          <a:p>
            <a:r>
              <a:rPr lang="en-GB" sz="1600" dirty="0"/>
              <a:t>The mentor asks probing questions;</a:t>
            </a:r>
          </a:p>
          <a:p>
            <a:r>
              <a:rPr lang="en-GB" sz="1600" dirty="0"/>
              <a:t>The mentor gives clear feedback and uses the discussion to support with future targets.</a:t>
            </a:r>
          </a:p>
          <a:p>
            <a:endParaRPr lang="en-GB" sz="1600" dirty="0"/>
          </a:p>
        </p:txBody>
      </p:sp>
      <p:sp>
        <p:nvSpPr>
          <p:cNvPr id="4" name="Slide Number Placeholder 3"/>
          <p:cNvSpPr>
            <a:spLocks noGrp="1"/>
          </p:cNvSpPr>
          <p:nvPr>
            <p:ph type="sldNum" sz="quarter" idx="4"/>
          </p:nvPr>
        </p:nvSpPr>
        <p:spPr/>
        <p:txBody>
          <a:bodyPr/>
          <a:lstStyle/>
          <a:p>
            <a:fld id="{05306F20-FBA2-4746-AE9F-DFBA4FFD6FE5}" type="slidenum">
              <a:rPr lang="en-US" smtClean="0"/>
              <a:t>4</a:t>
            </a:fld>
            <a:endParaRPr lang="en-US" dirty="0"/>
          </a:p>
        </p:txBody>
      </p:sp>
      <p:pic>
        <p:nvPicPr>
          <p:cNvPr id="3" name="Recorded Sound">
            <a:hlinkClick r:id="" action="ppaction://media"/>
            <a:extLst>
              <a:ext uri="{FF2B5EF4-FFF2-40B4-BE49-F238E27FC236}">
                <a16:creationId xmlns:a16="http://schemas.microsoft.com/office/drawing/2014/main" id="{3D6CFA1A-87E8-44C3-946A-F817A9E48B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7929434" y="3975101"/>
            <a:ext cx="487363" cy="639762"/>
          </a:xfrm>
          <a:prstGeom prst="rect">
            <a:avLst/>
          </a:prstGeom>
        </p:spPr>
      </p:pic>
    </p:spTree>
    <p:extLst>
      <p:ext uri="{BB962C8B-B14F-4D97-AF65-F5344CB8AC3E}">
        <p14:creationId xmlns:p14="http://schemas.microsoft.com/office/powerpoint/2010/main" val="39873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3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UoL Powerpoint Guidelines Accessibility Design">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2.xml><?xml version="1.0" encoding="utf-8"?>
<a:theme xmlns:a="http://schemas.openxmlformats.org/drawingml/2006/main" name="1_Office Theme">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8D42C4F4D6ED4FB6DFDEBBB691FCD6" ma:contentTypeVersion="33" ma:contentTypeDescription="Create a new document." ma:contentTypeScope="" ma:versionID="8e7e6eed094865250db0a64081399e99">
  <xsd:schema xmlns:xsd="http://www.w3.org/2001/XMLSchema" xmlns:xs="http://www.w3.org/2001/XMLSchema" xmlns:p="http://schemas.microsoft.com/office/2006/metadata/properties" xmlns:ns3="f8d34afb-eaf3-414f-8c4c-a486f0a8a8fb" xmlns:ns4="d12b0866-9180-4d63-9858-8ee9b28a86cf" targetNamespace="http://schemas.microsoft.com/office/2006/metadata/properties" ma:root="true" ma:fieldsID="bdcaf207c15dd02443c74a7751a60a88" ns3:_="" ns4:_="">
    <xsd:import namespace="f8d34afb-eaf3-414f-8c4c-a486f0a8a8fb"/>
    <xsd:import namespace="d12b0866-9180-4d63-9858-8ee9b28a86c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34afb-eaf3-414f-8c4c-a486f0a8a8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ServiceOCR" ma:index="39"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2b0866-9180-4d63-9858-8ee9b28a86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Students xmlns="f8d34afb-eaf3-414f-8c4c-a486f0a8a8fb" xsi:nil="true"/>
    <DefaultSectionNames xmlns="f8d34afb-eaf3-414f-8c4c-a486f0a8a8fb" xsi:nil="true"/>
    <Is_Collaboration_Space_Locked xmlns="f8d34afb-eaf3-414f-8c4c-a486f0a8a8fb" xsi:nil="true"/>
    <CultureName xmlns="f8d34afb-eaf3-414f-8c4c-a486f0a8a8fb" xsi:nil="true"/>
    <Owner xmlns="f8d34afb-eaf3-414f-8c4c-a486f0a8a8fb">
      <UserInfo>
        <DisplayName/>
        <AccountId xsi:nil="true"/>
        <AccountType/>
      </UserInfo>
    </Owner>
    <Students xmlns="f8d34afb-eaf3-414f-8c4c-a486f0a8a8fb">
      <UserInfo>
        <DisplayName/>
        <AccountId xsi:nil="true"/>
        <AccountType/>
      </UserInfo>
    </Students>
    <Student_Groups xmlns="f8d34afb-eaf3-414f-8c4c-a486f0a8a8fb">
      <UserInfo>
        <DisplayName/>
        <AccountId xsi:nil="true"/>
        <AccountType/>
      </UserInfo>
    </Student_Groups>
    <Math_Settings xmlns="f8d34afb-eaf3-414f-8c4c-a486f0a8a8fb" xsi:nil="true"/>
    <Has_Teacher_Only_SectionGroup xmlns="f8d34afb-eaf3-414f-8c4c-a486f0a8a8fb" xsi:nil="true"/>
    <TeamsChannelId xmlns="f8d34afb-eaf3-414f-8c4c-a486f0a8a8fb" xsi:nil="true"/>
    <Self_Registration_Enabled xmlns="f8d34afb-eaf3-414f-8c4c-a486f0a8a8fb" xsi:nil="true"/>
    <FolderType xmlns="f8d34afb-eaf3-414f-8c4c-a486f0a8a8fb" xsi:nil="true"/>
    <Distribution_Groups xmlns="f8d34afb-eaf3-414f-8c4c-a486f0a8a8fb" xsi:nil="true"/>
    <AppVersion xmlns="f8d34afb-eaf3-414f-8c4c-a486f0a8a8fb" xsi:nil="true"/>
    <Templates xmlns="f8d34afb-eaf3-414f-8c4c-a486f0a8a8fb" xsi:nil="true"/>
    <Teachers xmlns="f8d34afb-eaf3-414f-8c4c-a486f0a8a8fb">
      <UserInfo>
        <DisplayName/>
        <AccountId xsi:nil="true"/>
        <AccountType/>
      </UserInfo>
    </Teachers>
    <LMS_Mappings xmlns="f8d34afb-eaf3-414f-8c4c-a486f0a8a8fb" xsi:nil="true"/>
    <Invited_Teachers xmlns="f8d34afb-eaf3-414f-8c4c-a486f0a8a8fb" xsi:nil="true"/>
    <IsNotebookLocked xmlns="f8d34afb-eaf3-414f-8c4c-a486f0a8a8fb" xsi:nil="true"/>
    <NotebookType xmlns="f8d34afb-eaf3-414f-8c4c-a486f0a8a8fb" xsi:nil="true"/>
  </documentManagement>
</p:properties>
</file>

<file path=customXml/itemProps1.xml><?xml version="1.0" encoding="utf-8"?>
<ds:datastoreItem xmlns:ds="http://schemas.openxmlformats.org/officeDocument/2006/customXml" ds:itemID="{DB910AA3-889C-4395-BDA0-E0F03FFD0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34afb-eaf3-414f-8c4c-a486f0a8a8fb"/>
    <ds:schemaRef ds:uri="d12b0866-9180-4d63-9858-8ee9b28a86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3491EF-AF3E-4C58-86D5-1B8E24327B22}">
  <ds:schemaRefs>
    <ds:schemaRef ds:uri="http://schemas.microsoft.com/sharepoint/v3/contenttype/forms"/>
  </ds:schemaRefs>
</ds:datastoreItem>
</file>

<file path=customXml/itemProps3.xml><?xml version="1.0" encoding="utf-8"?>
<ds:datastoreItem xmlns:ds="http://schemas.openxmlformats.org/officeDocument/2006/customXml" ds:itemID="{17ABEDEC-05AA-4901-9CCC-2DDC85C66580}">
  <ds:schemaRefs>
    <ds:schemaRef ds:uri="d12b0866-9180-4d63-9858-8ee9b28a86c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8d34afb-eaf3-414f-8c4c-a486f0a8a8f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30614</TotalTime>
  <Words>375</Words>
  <Application>Microsoft Office PowerPoint</Application>
  <PresentationFormat>On-screen Show (16:9)</PresentationFormat>
  <Paragraphs>36</Paragraphs>
  <Slides>4</Slides>
  <Notes>2</Notes>
  <HiddenSlides>0</HiddenSlides>
  <MMClips>5</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Calibri</vt:lpstr>
      <vt:lpstr>Georgia</vt:lpstr>
      <vt:lpstr>Lucida Grande</vt:lpstr>
      <vt:lpstr>Times New Roman</vt:lpstr>
      <vt:lpstr>UoL Powerpoint Guidelines Accessibility Design</vt:lpstr>
      <vt:lpstr>1_Office Theme</vt:lpstr>
      <vt:lpstr>Talk-throughs </vt:lpstr>
      <vt:lpstr>Talk-throughs</vt:lpstr>
      <vt:lpstr>Talk-throughs in Phase 1</vt:lpstr>
      <vt:lpstr>What makes a good Talk-through?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dc:title>
  <dc:creator>Adams, Sarah J.C.</dc:creator>
  <cp:lastModifiedBy>Quinsee, Marianne</cp:lastModifiedBy>
  <cp:revision>186</cp:revision>
  <cp:lastPrinted>2021-09-14T07:14:48Z</cp:lastPrinted>
  <dcterms:created xsi:type="dcterms:W3CDTF">2020-09-24T11:32:59Z</dcterms:created>
  <dcterms:modified xsi:type="dcterms:W3CDTF">2024-10-17T14:17:03Z</dcterms:modified>
</cp:coreProperties>
</file>