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64" r:id="rId6"/>
    <p:sldId id="259" r:id="rId7"/>
    <p:sldId id="262" r:id="rId8"/>
    <p:sldId id="261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77512-2608-4B73-AF38-80D57855EF5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6383C56-1B6D-4D93-A602-CE58154EED67}">
      <dgm:prSet phldrT="[Text]"/>
      <dgm:spPr/>
      <dgm:t>
        <a:bodyPr/>
        <a:lstStyle/>
        <a:p>
          <a:r>
            <a:rPr lang="en-GB" dirty="0"/>
            <a:t>ITP1 – </a:t>
          </a:r>
          <a:r>
            <a:rPr lang="en-GB" b="0" dirty="0"/>
            <a:t>Building relationships with students</a:t>
          </a:r>
        </a:p>
      </dgm:t>
    </dgm:pt>
    <dgm:pt modelId="{5EA09A32-CFF3-4B5C-9158-07DBC99D2586}" type="parTrans" cxnId="{D09B6AD2-E8B0-49F1-899D-F7A3F47820D3}">
      <dgm:prSet/>
      <dgm:spPr/>
      <dgm:t>
        <a:bodyPr/>
        <a:lstStyle/>
        <a:p>
          <a:endParaRPr lang="en-GB"/>
        </a:p>
      </dgm:t>
    </dgm:pt>
    <dgm:pt modelId="{2C73AB22-BBF7-46B6-97B4-14CF5D2C82B5}" type="sibTrans" cxnId="{D09B6AD2-E8B0-49F1-899D-F7A3F47820D3}">
      <dgm:prSet/>
      <dgm:spPr/>
      <dgm:t>
        <a:bodyPr/>
        <a:lstStyle/>
        <a:p>
          <a:endParaRPr lang="en-GB"/>
        </a:p>
      </dgm:t>
    </dgm:pt>
    <dgm:pt modelId="{A5A6AB7D-29C2-41EC-BDC8-D86F2EB8B2E3}">
      <dgm:prSet phldrT="[Text]"/>
      <dgm:spPr/>
      <dgm:t>
        <a:bodyPr/>
        <a:lstStyle/>
        <a:p>
          <a:r>
            <a:rPr lang="en-GB" dirty="0"/>
            <a:t>ITP2 – Understanding the school as a community</a:t>
          </a:r>
        </a:p>
      </dgm:t>
    </dgm:pt>
    <dgm:pt modelId="{54CCCDD7-B368-425A-A0A1-124004F02A62}" type="parTrans" cxnId="{669A27C7-1522-4F51-89E4-FEAFCE24165B}">
      <dgm:prSet/>
      <dgm:spPr/>
      <dgm:t>
        <a:bodyPr/>
        <a:lstStyle/>
        <a:p>
          <a:endParaRPr lang="en-GB"/>
        </a:p>
      </dgm:t>
    </dgm:pt>
    <dgm:pt modelId="{7A1E77C0-0B73-42A2-9912-05F5BFF214AB}" type="sibTrans" cxnId="{669A27C7-1522-4F51-89E4-FEAFCE24165B}">
      <dgm:prSet/>
      <dgm:spPr/>
      <dgm:t>
        <a:bodyPr/>
        <a:lstStyle/>
        <a:p>
          <a:endParaRPr lang="en-GB"/>
        </a:p>
      </dgm:t>
    </dgm:pt>
    <dgm:pt modelId="{61449518-52AD-4C22-A35E-07BFCFA7FC20}">
      <dgm:prSet phldrT="[Text]"/>
      <dgm:spPr/>
      <dgm:t>
        <a:bodyPr/>
        <a:lstStyle/>
        <a:p>
          <a:r>
            <a:rPr lang="en-GB" dirty="0"/>
            <a:t>ITP3 – Becoming an Inclusive Teacher </a:t>
          </a:r>
        </a:p>
      </dgm:t>
    </dgm:pt>
    <dgm:pt modelId="{61D10A47-34A2-443C-9917-03A91C0992E7}" type="parTrans" cxnId="{6D055CF3-6AD0-4A53-A410-2350FB415E6A}">
      <dgm:prSet/>
      <dgm:spPr/>
      <dgm:t>
        <a:bodyPr/>
        <a:lstStyle/>
        <a:p>
          <a:endParaRPr lang="en-GB"/>
        </a:p>
      </dgm:t>
    </dgm:pt>
    <dgm:pt modelId="{0D03C677-5A25-466B-9225-F489359EC9B8}" type="sibTrans" cxnId="{6D055CF3-6AD0-4A53-A410-2350FB415E6A}">
      <dgm:prSet/>
      <dgm:spPr/>
      <dgm:t>
        <a:bodyPr/>
        <a:lstStyle/>
        <a:p>
          <a:endParaRPr lang="en-GB"/>
        </a:p>
      </dgm:t>
    </dgm:pt>
    <dgm:pt modelId="{50AD49C1-3EEB-42DF-8A7A-04DBECAB7634}">
      <dgm:prSet phldrT="[Text]"/>
      <dgm:spPr/>
      <dgm:t>
        <a:bodyPr/>
        <a:lstStyle/>
        <a:p>
          <a:r>
            <a:rPr lang="en-GB" dirty="0"/>
            <a:t>ITP4 – Creativity and Engagement</a:t>
          </a:r>
        </a:p>
      </dgm:t>
    </dgm:pt>
    <dgm:pt modelId="{EEE257DA-D403-4054-A826-0072906DEC39}" type="parTrans" cxnId="{B872B4BE-111B-4EB7-801E-14A65454CA70}">
      <dgm:prSet/>
      <dgm:spPr/>
      <dgm:t>
        <a:bodyPr/>
        <a:lstStyle/>
        <a:p>
          <a:endParaRPr lang="en-GB"/>
        </a:p>
      </dgm:t>
    </dgm:pt>
    <dgm:pt modelId="{E1F8F08D-CB56-4064-97A4-B2C086C0C59F}" type="sibTrans" cxnId="{B872B4BE-111B-4EB7-801E-14A65454CA70}">
      <dgm:prSet/>
      <dgm:spPr/>
      <dgm:t>
        <a:bodyPr/>
        <a:lstStyle/>
        <a:p>
          <a:endParaRPr lang="en-GB"/>
        </a:p>
      </dgm:t>
    </dgm:pt>
    <dgm:pt modelId="{058B4042-9B9E-4795-AA44-C0F06551F112}">
      <dgm:prSet phldrT="[Text]"/>
      <dgm:spPr/>
      <dgm:t>
        <a:bodyPr/>
        <a:lstStyle/>
        <a:p>
          <a:r>
            <a:rPr lang="en-GB" dirty="0"/>
            <a:t>ITP5 – Sequencing </a:t>
          </a:r>
        </a:p>
      </dgm:t>
    </dgm:pt>
    <dgm:pt modelId="{E763D247-7A40-466B-9531-A6FADDF18FDA}" type="parTrans" cxnId="{E884434F-F3F1-4A20-8583-3AC48D8005F5}">
      <dgm:prSet/>
      <dgm:spPr/>
      <dgm:t>
        <a:bodyPr/>
        <a:lstStyle/>
        <a:p>
          <a:endParaRPr lang="en-GB"/>
        </a:p>
      </dgm:t>
    </dgm:pt>
    <dgm:pt modelId="{FE6B9169-EA79-40C4-9ECA-0EDB8942A83D}" type="sibTrans" cxnId="{E884434F-F3F1-4A20-8583-3AC48D8005F5}">
      <dgm:prSet/>
      <dgm:spPr/>
      <dgm:t>
        <a:bodyPr/>
        <a:lstStyle/>
        <a:p>
          <a:endParaRPr lang="en-GB"/>
        </a:p>
      </dgm:t>
    </dgm:pt>
    <dgm:pt modelId="{CA591E3D-4A8F-4A18-9B91-EF27985797E6}" type="pres">
      <dgm:prSet presAssocID="{FAC77512-2608-4B73-AF38-80D57855EF5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D9C56D2-B494-40AA-B5A6-7288C055F18A}" type="pres">
      <dgm:prSet presAssocID="{D6383C56-1B6D-4D93-A602-CE58154EED67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CED01E23-D1F9-483F-BF64-E6E12B09CB45}" type="pres">
      <dgm:prSet presAssocID="{A5A6AB7D-29C2-41EC-BDC8-D86F2EB8B2E3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F10187E2-4D7D-46E5-887D-3021FDB2C56F}" type="pres">
      <dgm:prSet presAssocID="{61449518-52AD-4C22-A35E-07BFCFA7FC20}" presName="parentText3" presStyleLbl="node1" presStyleIdx="2" presStyleCnt="5" custLinFactNeighborX="137" custLinFactNeighborY="-1184">
        <dgm:presLayoutVars>
          <dgm:chMax/>
          <dgm:chPref val="3"/>
          <dgm:bulletEnabled val="1"/>
        </dgm:presLayoutVars>
      </dgm:prSet>
      <dgm:spPr/>
    </dgm:pt>
    <dgm:pt modelId="{1D1361C5-6DE6-4EA9-A267-D93E9AD8BE72}" type="pres">
      <dgm:prSet presAssocID="{50AD49C1-3EEB-42DF-8A7A-04DBECAB7634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1D49DE3A-84AE-4F46-8DF3-9E9A10CB0FA7}" type="pres">
      <dgm:prSet presAssocID="{058B4042-9B9E-4795-AA44-C0F06551F112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</dgm:ptLst>
  <dgm:cxnLst>
    <dgm:cxn modelId="{62A81102-3D41-47F3-9B13-0AA88129E478}" type="presOf" srcId="{A5A6AB7D-29C2-41EC-BDC8-D86F2EB8B2E3}" destId="{CED01E23-D1F9-483F-BF64-E6E12B09CB45}" srcOrd="0" destOrd="0" presId="urn:microsoft.com/office/officeart/2009/3/layout/IncreasingArrowsProcess"/>
    <dgm:cxn modelId="{CD183F0E-4434-43B0-9ECC-264CD31D00B5}" type="presOf" srcId="{FAC77512-2608-4B73-AF38-80D57855EF5B}" destId="{CA591E3D-4A8F-4A18-9B91-EF27985797E6}" srcOrd="0" destOrd="0" presId="urn:microsoft.com/office/officeart/2009/3/layout/IncreasingArrowsProcess"/>
    <dgm:cxn modelId="{16279A16-9F65-406B-B23F-817F19DA77B2}" type="presOf" srcId="{D6383C56-1B6D-4D93-A602-CE58154EED67}" destId="{5D9C56D2-B494-40AA-B5A6-7288C055F18A}" srcOrd="0" destOrd="0" presId="urn:microsoft.com/office/officeart/2009/3/layout/IncreasingArrowsProcess"/>
    <dgm:cxn modelId="{E53AF829-055D-49DA-A17B-AFE54BBB5EDB}" type="presOf" srcId="{058B4042-9B9E-4795-AA44-C0F06551F112}" destId="{1D49DE3A-84AE-4F46-8DF3-9E9A10CB0FA7}" srcOrd="0" destOrd="0" presId="urn:microsoft.com/office/officeart/2009/3/layout/IncreasingArrowsProcess"/>
    <dgm:cxn modelId="{14094C37-E266-432F-B032-C48BDE5786EB}" type="presOf" srcId="{50AD49C1-3EEB-42DF-8A7A-04DBECAB7634}" destId="{1D1361C5-6DE6-4EA9-A267-D93E9AD8BE72}" srcOrd="0" destOrd="0" presId="urn:microsoft.com/office/officeart/2009/3/layout/IncreasingArrowsProcess"/>
    <dgm:cxn modelId="{E884434F-F3F1-4A20-8583-3AC48D8005F5}" srcId="{FAC77512-2608-4B73-AF38-80D57855EF5B}" destId="{058B4042-9B9E-4795-AA44-C0F06551F112}" srcOrd="4" destOrd="0" parTransId="{E763D247-7A40-466B-9531-A6FADDF18FDA}" sibTransId="{FE6B9169-EA79-40C4-9ECA-0EDB8942A83D}"/>
    <dgm:cxn modelId="{1EC1BA8F-10B0-4C16-A8EA-495B1EDB95EB}" type="presOf" srcId="{61449518-52AD-4C22-A35E-07BFCFA7FC20}" destId="{F10187E2-4D7D-46E5-887D-3021FDB2C56F}" srcOrd="0" destOrd="0" presId="urn:microsoft.com/office/officeart/2009/3/layout/IncreasingArrowsProcess"/>
    <dgm:cxn modelId="{B872B4BE-111B-4EB7-801E-14A65454CA70}" srcId="{FAC77512-2608-4B73-AF38-80D57855EF5B}" destId="{50AD49C1-3EEB-42DF-8A7A-04DBECAB7634}" srcOrd="3" destOrd="0" parTransId="{EEE257DA-D403-4054-A826-0072906DEC39}" sibTransId="{E1F8F08D-CB56-4064-97A4-B2C086C0C59F}"/>
    <dgm:cxn modelId="{669A27C7-1522-4F51-89E4-FEAFCE24165B}" srcId="{FAC77512-2608-4B73-AF38-80D57855EF5B}" destId="{A5A6AB7D-29C2-41EC-BDC8-D86F2EB8B2E3}" srcOrd="1" destOrd="0" parTransId="{54CCCDD7-B368-425A-A0A1-124004F02A62}" sibTransId="{7A1E77C0-0B73-42A2-9912-05F5BFF214AB}"/>
    <dgm:cxn modelId="{D09B6AD2-E8B0-49F1-899D-F7A3F47820D3}" srcId="{FAC77512-2608-4B73-AF38-80D57855EF5B}" destId="{D6383C56-1B6D-4D93-A602-CE58154EED67}" srcOrd="0" destOrd="0" parTransId="{5EA09A32-CFF3-4B5C-9158-07DBC99D2586}" sibTransId="{2C73AB22-BBF7-46B6-97B4-14CF5D2C82B5}"/>
    <dgm:cxn modelId="{6D055CF3-6AD0-4A53-A410-2350FB415E6A}" srcId="{FAC77512-2608-4B73-AF38-80D57855EF5B}" destId="{61449518-52AD-4C22-A35E-07BFCFA7FC20}" srcOrd="2" destOrd="0" parTransId="{61D10A47-34A2-443C-9917-03A91C0992E7}" sibTransId="{0D03C677-5A25-466B-9225-F489359EC9B8}"/>
    <dgm:cxn modelId="{6059AA28-E9CD-4B38-A720-DE6C93FCFC0E}" type="presParOf" srcId="{CA591E3D-4A8F-4A18-9B91-EF27985797E6}" destId="{5D9C56D2-B494-40AA-B5A6-7288C055F18A}" srcOrd="0" destOrd="0" presId="urn:microsoft.com/office/officeart/2009/3/layout/IncreasingArrowsProcess"/>
    <dgm:cxn modelId="{0B21D1E1-0EB0-480F-AF4D-EED397058E19}" type="presParOf" srcId="{CA591E3D-4A8F-4A18-9B91-EF27985797E6}" destId="{CED01E23-D1F9-483F-BF64-E6E12B09CB45}" srcOrd="1" destOrd="0" presId="urn:microsoft.com/office/officeart/2009/3/layout/IncreasingArrowsProcess"/>
    <dgm:cxn modelId="{9FEF1D0C-22DB-416B-B9CD-034394A5373E}" type="presParOf" srcId="{CA591E3D-4A8F-4A18-9B91-EF27985797E6}" destId="{F10187E2-4D7D-46E5-887D-3021FDB2C56F}" srcOrd="2" destOrd="0" presId="urn:microsoft.com/office/officeart/2009/3/layout/IncreasingArrowsProcess"/>
    <dgm:cxn modelId="{FB622801-546F-44A5-9EB1-55668405201C}" type="presParOf" srcId="{CA591E3D-4A8F-4A18-9B91-EF27985797E6}" destId="{1D1361C5-6DE6-4EA9-A267-D93E9AD8BE72}" srcOrd="3" destOrd="0" presId="urn:microsoft.com/office/officeart/2009/3/layout/IncreasingArrowsProcess"/>
    <dgm:cxn modelId="{D616EA44-1226-4000-9815-9A3E43FA1E18}" type="presParOf" srcId="{CA591E3D-4A8F-4A18-9B91-EF27985797E6}" destId="{1D49DE3A-84AE-4F46-8DF3-9E9A10CB0FA7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0CE0E6-01E0-4602-AE25-3AAC5D87D38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E68D0EF-FEB0-43D2-BEF1-34A289537701}">
      <dgm:prSet custT="1"/>
      <dgm:spPr/>
      <dgm:t>
        <a:bodyPr/>
        <a:lstStyle/>
        <a:p>
          <a:r>
            <a:rPr lang="en-GB" sz="2800" b="1"/>
            <a:t>Know: </a:t>
          </a:r>
          <a:r>
            <a:rPr lang="en-GB" sz="2800"/>
            <a:t>What learners know and can do.</a:t>
          </a:r>
          <a:endParaRPr lang="en-GB" sz="2800" dirty="0"/>
        </a:p>
      </dgm:t>
    </dgm:pt>
    <dgm:pt modelId="{56A93C44-8481-4548-B6A7-E3F4C80F9E27}" type="parTrans" cxnId="{C68ADC54-9622-4618-8143-14339A406756}">
      <dgm:prSet/>
      <dgm:spPr/>
      <dgm:t>
        <a:bodyPr/>
        <a:lstStyle/>
        <a:p>
          <a:endParaRPr lang="en-GB" sz="2800"/>
        </a:p>
      </dgm:t>
    </dgm:pt>
    <dgm:pt modelId="{BF10480A-E886-4493-BEA5-A064EE07C91B}" type="sibTrans" cxnId="{C68ADC54-9622-4618-8143-14339A406756}">
      <dgm:prSet/>
      <dgm:spPr/>
      <dgm:t>
        <a:bodyPr/>
        <a:lstStyle/>
        <a:p>
          <a:endParaRPr lang="en-GB" sz="2800"/>
        </a:p>
      </dgm:t>
    </dgm:pt>
    <dgm:pt modelId="{DCD0DB33-CCBE-4B71-8542-8730C4FD1B26}">
      <dgm:prSet custT="1"/>
      <dgm:spPr/>
      <dgm:t>
        <a:bodyPr/>
        <a:lstStyle/>
        <a:p>
          <a:r>
            <a:rPr lang="en-GB" sz="2800" b="1" dirty="0"/>
            <a:t>Reflect: </a:t>
          </a:r>
          <a:r>
            <a:rPr lang="en-GB" sz="2800" dirty="0"/>
            <a:t>Where the class are and their learning trajectory.</a:t>
          </a:r>
        </a:p>
      </dgm:t>
    </dgm:pt>
    <dgm:pt modelId="{C65AAEAB-DA8A-46E7-B5E9-35F387FCB13F}" type="parTrans" cxnId="{D9D1FF27-CA07-48F9-AC63-8E26DC560FE3}">
      <dgm:prSet/>
      <dgm:spPr/>
      <dgm:t>
        <a:bodyPr/>
        <a:lstStyle/>
        <a:p>
          <a:endParaRPr lang="en-GB" sz="2800"/>
        </a:p>
      </dgm:t>
    </dgm:pt>
    <dgm:pt modelId="{12F405C1-49C5-4160-B6A3-46AC98075A37}" type="sibTrans" cxnId="{D9D1FF27-CA07-48F9-AC63-8E26DC560FE3}">
      <dgm:prSet/>
      <dgm:spPr/>
      <dgm:t>
        <a:bodyPr/>
        <a:lstStyle/>
        <a:p>
          <a:endParaRPr lang="en-GB" sz="2800"/>
        </a:p>
      </dgm:t>
    </dgm:pt>
    <dgm:pt modelId="{ED065D74-FE76-4409-9883-5CC370B259D4}">
      <dgm:prSet custT="1"/>
      <dgm:spPr/>
      <dgm:t>
        <a:bodyPr/>
        <a:lstStyle/>
        <a:p>
          <a:r>
            <a:rPr lang="en-GB" sz="2800" b="1"/>
            <a:t>Doing: </a:t>
          </a:r>
          <a:r>
            <a:rPr lang="en-GB" sz="2800"/>
            <a:t>Moving from planning individual lesson to lesson sequences.</a:t>
          </a:r>
          <a:endParaRPr lang="en-GB" sz="2800" dirty="0"/>
        </a:p>
      </dgm:t>
    </dgm:pt>
    <dgm:pt modelId="{B284C6BC-7025-4191-9274-61A1B7056CB7}" type="parTrans" cxnId="{2CFC3873-4A0E-41AB-BDB1-1D4E578BC502}">
      <dgm:prSet/>
      <dgm:spPr/>
      <dgm:t>
        <a:bodyPr/>
        <a:lstStyle/>
        <a:p>
          <a:endParaRPr lang="en-GB" sz="2800"/>
        </a:p>
      </dgm:t>
    </dgm:pt>
    <dgm:pt modelId="{27FD0B89-20B1-43E3-8B49-24BFB9C872A2}" type="sibTrans" cxnId="{2CFC3873-4A0E-41AB-BDB1-1D4E578BC502}">
      <dgm:prSet/>
      <dgm:spPr/>
      <dgm:t>
        <a:bodyPr/>
        <a:lstStyle/>
        <a:p>
          <a:endParaRPr lang="en-GB" sz="2800"/>
        </a:p>
      </dgm:t>
    </dgm:pt>
    <dgm:pt modelId="{47BB8984-DC45-4267-AB8F-F83037993582}" type="pres">
      <dgm:prSet presAssocID="{EA0CE0E6-01E0-4602-AE25-3AAC5D87D38B}" presName="linear" presStyleCnt="0">
        <dgm:presLayoutVars>
          <dgm:dir/>
          <dgm:animLvl val="lvl"/>
          <dgm:resizeHandles val="exact"/>
        </dgm:presLayoutVars>
      </dgm:prSet>
      <dgm:spPr/>
    </dgm:pt>
    <dgm:pt modelId="{BD55AE53-152C-44FF-AD9C-CC65BE6F8FC0}" type="pres">
      <dgm:prSet presAssocID="{CE68D0EF-FEB0-43D2-BEF1-34A289537701}" presName="parentLin" presStyleCnt="0"/>
      <dgm:spPr/>
    </dgm:pt>
    <dgm:pt modelId="{FE1A6D42-FF84-47A4-A3E2-61C6AE8E3337}" type="pres">
      <dgm:prSet presAssocID="{CE68D0EF-FEB0-43D2-BEF1-34A289537701}" presName="parentLeftMargin" presStyleLbl="node1" presStyleIdx="0" presStyleCnt="3"/>
      <dgm:spPr/>
    </dgm:pt>
    <dgm:pt modelId="{79279DA4-CFAF-493E-A83F-F678BE2DA7D8}" type="pres">
      <dgm:prSet presAssocID="{CE68D0EF-FEB0-43D2-BEF1-34A2895377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D3753F2-2803-43F3-A1E0-D644F4F77325}" type="pres">
      <dgm:prSet presAssocID="{CE68D0EF-FEB0-43D2-BEF1-34A289537701}" presName="negativeSpace" presStyleCnt="0"/>
      <dgm:spPr/>
    </dgm:pt>
    <dgm:pt modelId="{FA6583BB-6C77-401E-8B53-4B27993D3EE0}" type="pres">
      <dgm:prSet presAssocID="{CE68D0EF-FEB0-43D2-BEF1-34A289537701}" presName="childText" presStyleLbl="conFgAcc1" presStyleIdx="0" presStyleCnt="3">
        <dgm:presLayoutVars>
          <dgm:bulletEnabled val="1"/>
        </dgm:presLayoutVars>
      </dgm:prSet>
      <dgm:spPr/>
    </dgm:pt>
    <dgm:pt modelId="{95623D76-5F76-4639-90AF-8990AB612169}" type="pres">
      <dgm:prSet presAssocID="{BF10480A-E886-4493-BEA5-A064EE07C91B}" presName="spaceBetweenRectangles" presStyleCnt="0"/>
      <dgm:spPr/>
    </dgm:pt>
    <dgm:pt modelId="{E45A07B8-75E5-4C88-AA3D-F875AD5B142F}" type="pres">
      <dgm:prSet presAssocID="{DCD0DB33-CCBE-4B71-8542-8730C4FD1B26}" presName="parentLin" presStyleCnt="0"/>
      <dgm:spPr/>
    </dgm:pt>
    <dgm:pt modelId="{348C7684-3ED8-4A2E-902D-E295A666C74C}" type="pres">
      <dgm:prSet presAssocID="{DCD0DB33-CCBE-4B71-8542-8730C4FD1B26}" presName="parentLeftMargin" presStyleLbl="node1" presStyleIdx="0" presStyleCnt="3"/>
      <dgm:spPr/>
    </dgm:pt>
    <dgm:pt modelId="{CFC19599-AE61-42A1-9C21-64524B997D82}" type="pres">
      <dgm:prSet presAssocID="{DCD0DB33-CCBE-4B71-8542-8730C4FD1B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674D06D-4D7C-42D5-BF5E-B1EBFE3A5260}" type="pres">
      <dgm:prSet presAssocID="{DCD0DB33-CCBE-4B71-8542-8730C4FD1B26}" presName="negativeSpace" presStyleCnt="0"/>
      <dgm:spPr/>
    </dgm:pt>
    <dgm:pt modelId="{EB45D0E2-BD31-472A-BB90-D29E48C5C39A}" type="pres">
      <dgm:prSet presAssocID="{DCD0DB33-CCBE-4B71-8542-8730C4FD1B26}" presName="childText" presStyleLbl="conFgAcc1" presStyleIdx="1" presStyleCnt="3">
        <dgm:presLayoutVars>
          <dgm:bulletEnabled val="1"/>
        </dgm:presLayoutVars>
      </dgm:prSet>
      <dgm:spPr/>
    </dgm:pt>
    <dgm:pt modelId="{E18AFA31-F963-4E00-A3FC-13A0F7648512}" type="pres">
      <dgm:prSet presAssocID="{12F405C1-49C5-4160-B6A3-46AC98075A37}" presName="spaceBetweenRectangles" presStyleCnt="0"/>
      <dgm:spPr/>
    </dgm:pt>
    <dgm:pt modelId="{26FFD400-6198-46D6-B1A7-50355E040EB6}" type="pres">
      <dgm:prSet presAssocID="{ED065D74-FE76-4409-9883-5CC370B259D4}" presName="parentLin" presStyleCnt="0"/>
      <dgm:spPr/>
    </dgm:pt>
    <dgm:pt modelId="{5EF853B4-0989-479E-B94D-9C904537AA28}" type="pres">
      <dgm:prSet presAssocID="{ED065D74-FE76-4409-9883-5CC370B259D4}" presName="parentLeftMargin" presStyleLbl="node1" presStyleIdx="1" presStyleCnt="3"/>
      <dgm:spPr/>
    </dgm:pt>
    <dgm:pt modelId="{3A767CA7-CFD8-4C82-A191-DAFCCA40780F}" type="pres">
      <dgm:prSet presAssocID="{ED065D74-FE76-4409-9883-5CC370B259D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D63670-3E5D-4B3C-A6DC-201461F7B54D}" type="pres">
      <dgm:prSet presAssocID="{ED065D74-FE76-4409-9883-5CC370B259D4}" presName="negativeSpace" presStyleCnt="0"/>
      <dgm:spPr/>
    </dgm:pt>
    <dgm:pt modelId="{C0357A53-39A3-46BE-A95F-CBD24A691653}" type="pres">
      <dgm:prSet presAssocID="{ED065D74-FE76-4409-9883-5CC370B259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8FDE201-CCB1-4619-BCD6-78F9A58CD788}" type="presOf" srcId="{CE68D0EF-FEB0-43D2-BEF1-34A289537701}" destId="{FE1A6D42-FF84-47A4-A3E2-61C6AE8E3337}" srcOrd="0" destOrd="0" presId="urn:microsoft.com/office/officeart/2005/8/layout/list1"/>
    <dgm:cxn modelId="{C8E7901C-1342-49DD-9A87-0AC70452D094}" type="presOf" srcId="{EA0CE0E6-01E0-4602-AE25-3AAC5D87D38B}" destId="{47BB8984-DC45-4267-AB8F-F83037993582}" srcOrd="0" destOrd="0" presId="urn:microsoft.com/office/officeart/2005/8/layout/list1"/>
    <dgm:cxn modelId="{D9D1FF27-CA07-48F9-AC63-8E26DC560FE3}" srcId="{EA0CE0E6-01E0-4602-AE25-3AAC5D87D38B}" destId="{DCD0DB33-CCBE-4B71-8542-8730C4FD1B26}" srcOrd="1" destOrd="0" parTransId="{C65AAEAB-DA8A-46E7-B5E9-35F387FCB13F}" sibTransId="{12F405C1-49C5-4160-B6A3-46AC98075A37}"/>
    <dgm:cxn modelId="{2CFC3873-4A0E-41AB-BDB1-1D4E578BC502}" srcId="{EA0CE0E6-01E0-4602-AE25-3AAC5D87D38B}" destId="{ED065D74-FE76-4409-9883-5CC370B259D4}" srcOrd="2" destOrd="0" parTransId="{B284C6BC-7025-4191-9274-61A1B7056CB7}" sibTransId="{27FD0B89-20B1-43E3-8B49-24BFB9C872A2}"/>
    <dgm:cxn modelId="{C68ADC54-9622-4618-8143-14339A406756}" srcId="{EA0CE0E6-01E0-4602-AE25-3AAC5D87D38B}" destId="{CE68D0EF-FEB0-43D2-BEF1-34A289537701}" srcOrd="0" destOrd="0" parTransId="{56A93C44-8481-4548-B6A7-E3F4C80F9E27}" sibTransId="{BF10480A-E886-4493-BEA5-A064EE07C91B}"/>
    <dgm:cxn modelId="{FD5F5181-4C27-4E55-A2DB-AED19130D9CB}" type="presOf" srcId="{ED065D74-FE76-4409-9883-5CC370B259D4}" destId="{3A767CA7-CFD8-4C82-A191-DAFCCA40780F}" srcOrd="1" destOrd="0" presId="urn:microsoft.com/office/officeart/2005/8/layout/list1"/>
    <dgm:cxn modelId="{92B5069C-E3BC-4BB4-B5F3-0F3E7AE817DD}" type="presOf" srcId="{DCD0DB33-CCBE-4B71-8542-8730C4FD1B26}" destId="{348C7684-3ED8-4A2E-902D-E295A666C74C}" srcOrd="0" destOrd="0" presId="urn:microsoft.com/office/officeart/2005/8/layout/list1"/>
    <dgm:cxn modelId="{D03740C6-21B1-4257-894D-523E7F5612A2}" type="presOf" srcId="{CE68D0EF-FEB0-43D2-BEF1-34A289537701}" destId="{79279DA4-CFAF-493E-A83F-F678BE2DA7D8}" srcOrd="1" destOrd="0" presId="urn:microsoft.com/office/officeart/2005/8/layout/list1"/>
    <dgm:cxn modelId="{F37EC2C6-F222-48CB-B3AE-AE98EC1060F0}" type="presOf" srcId="{ED065D74-FE76-4409-9883-5CC370B259D4}" destId="{5EF853B4-0989-479E-B94D-9C904537AA28}" srcOrd="0" destOrd="0" presId="urn:microsoft.com/office/officeart/2005/8/layout/list1"/>
    <dgm:cxn modelId="{F32EC2E9-F3B4-4129-9573-880208A0EAC3}" type="presOf" srcId="{DCD0DB33-CCBE-4B71-8542-8730C4FD1B26}" destId="{CFC19599-AE61-42A1-9C21-64524B997D82}" srcOrd="1" destOrd="0" presId="urn:microsoft.com/office/officeart/2005/8/layout/list1"/>
    <dgm:cxn modelId="{15F0F4C2-FEAB-426D-BAC9-D633004E236E}" type="presParOf" srcId="{47BB8984-DC45-4267-AB8F-F83037993582}" destId="{BD55AE53-152C-44FF-AD9C-CC65BE6F8FC0}" srcOrd="0" destOrd="0" presId="urn:microsoft.com/office/officeart/2005/8/layout/list1"/>
    <dgm:cxn modelId="{586CBA72-39A7-498A-A7B9-C1B6236DA0A3}" type="presParOf" srcId="{BD55AE53-152C-44FF-AD9C-CC65BE6F8FC0}" destId="{FE1A6D42-FF84-47A4-A3E2-61C6AE8E3337}" srcOrd="0" destOrd="0" presId="urn:microsoft.com/office/officeart/2005/8/layout/list1"/>
    <dgm:cxn modelId="{5728F1C5-2E8A-419B-87FE-D0743647B5B7}" type="presParOf" srcId="{BD55AE53-152C-44FF-AD9C-CC65BE6F8FC0}" destId="{79279DA4-CFAF-493E-A83F-F678BE2DA7D8}" srcOrd="1" destOrd="0" presId="urn:microsoft.com/office/officeart/2005/8/layout/list1"/>
    <dgm:cxn modelId="{F8BE4C18-4BB7-4BD7-82A0-063B1D4F5147}" type="presParOf" srcId="{47BB8984-DC45-4267-AB8F-F83037993582}" destId="{6D3753F2-2803-43F3-A1E0-D644F4F77325}" srcOrd="1" destOrd="0" presId="urn:microsoft.com/office/officeart/2005/8/layout/list1"/>
    <dgm:cxn modelId="{018FB5EF-7365-4127-9B13-969231A1DD86}" type="presParOf" srcId="{47BB8984-DC45-4267-AB8F-F83037993582}" destId="{FA6583BB-6C77-401E-8B53-4B27993D3EE0}" srcOrd="2" destOrd="0" presId="urn:microsoft.com/office/officeart/2005/8/layout/list1"/>
    <dgm:cxn modelId="{24D92234-B2DF-4BA4-B36E-B6D7365047ED}" type="presParOf" srcId="{47BB8984-DC45-4267-AB8F-F83037993582}" destId="{95623D76-5F76-4639-90AF-8990AB612169}" srcOrd="3" destOrd="0" presId="urn:microsoft.com/office/officeart/2005/8/layout/list1"/>
    <dgm:cxn modelId="{1211BF55-6F2F-42FB-87AA-1A1EB92E2C2B}" type="presParOf" srcId="{47BB8984-DC45-4267-AB8F-F83037993582}" destId="{E45A07B8-75E5-4C88-AA3D-F875AD5B142F}" srcOrd="4" destOrd="0" presId="urn:microsoft.com/office/officeart/2005/8/layout/list1"/>
    <dgm:cxn modelId="{235D1E60-55F6-4F0B-A3FA-5DD37B284C3B}" type="presParOf" srcId="{E45A07B8-75E5-4C88-AA3D-F875AD5B142F}" destId="{348C7684-3ED8-4A2E-902D-E295A666C74C}" srcOrd="0" destOrd="0" presId="urn:microsoft.com/office/officeart/2005/8/layout/list1"/>
    <dgm:cxn modelId="{DB281C0F-5FBF-47E8-AC0C-F6EB112BA1FD}" type="presParOf" srcId="{E45A07B8-75E5-4C88-AA3D-F875AD5B142F}" destId="{CFC19599-AE61-42A1-9C21-64524B997D82}" srcOrd="1" destOrd="0" presId="urn:microsoft.com/office/officeart/2005/8/layout/list1"/>
    <dgm:cxn modelId="{C68E811C-8F08-481C-99CB-AD5DBE68CC14}" type="presParOf" srcId="{47BB8984-DC45-4267-AB8F-F83037993582}" destId="{5674D06D-4D7C-42D5-BF5E-B1EBFE3A5260}" srcOrd="5" destOrd="0" presId="urn:microsoft.com/office/officeart/2005/8/layout/list1"/>
    <dgm:cxn modelId="{5AD56D06-8557-4E6A-A96A-4EAEBE4B0D77}" type="presParOf" srcId="{47BB8984-DC45-4267-AB8F-F83037993582}" destId="{EB45D0E2-BD31-472A-BB90-D29E48C5C39A}" srcOrd="6" destOrd="0" presId="urn:microsoft.com/office/officeart/2005/8/layout/list1"/>
    <dgm:cxn modelId="{0009CC3A-F0F0-4136-BA83-A17E75FB42C6}" type="presParOf" srcId="{47BB8984-DC45-4267-AB8F-F83037993582}" destId="{E18AFA31-F963-4E00-A3FC-13A0F7648512}" srcOrd="7" destOrd="0" presId="urn:microsoft.com/office/officeart/2005/8/layout/list1"/>
    <dgm:cxn modelId="{92FA81AC-07F0-4F6A-8B8C-BE54695CCF61}" type="presParOf" srcId="{47BB8984-DC45-4267-AB8F-F83037993582}" destId="{26FFD400-6198-46D6-B1A7-50355E040EB6}" srcOrd="8" destOrd="0" presId="urn:microsoft.com/office/officeart/2005/8/layout/list1"/>
    <dgm:cxn modelId="{CA2257CC-D610-422D-B9E1-C08FC84442D0}" type="presParOf" srcId="{26FFD400-6198-46D6-B1A7-50355E040EB6}" destId="{5EF853B4-0989-479E-B94D-9C904537AA28}" srcOrd="0" destOrd="0" presId="urn:microsoft.com/office/officeart/2005/8/layout/list1"/>
    <dgm:cxn modelId="{8AECD221-7327-442D-B8BD-9A111A66E808}" type="presParOf" srcId="{26FFD400-6198-46D6-B1A7-50355E040EB6}" destId="{3A767CA7-CFD8-4C82-A191-DAFCCA40780F}" srcOrd="1" destOrd="0" presId="urn:microsoft.com/office/officeart/2005/8/layout/list1"/>
    <dgm:cxn modelId="{F71CB644-F84D-4C46-AF66-3733E4869A9D}" type="presParOf" srcId="{47BB8984-DC45-4267-AB8F-F83037993582}" destId="{D9D63670-3E5D-4B3C-A6DC-201461F7B54D}" srcOrd="9" destOrd="0" presId="urn:microsoft.com/office/officeart/2005/8/layout/list1"/>
    <dgm:cxn modelId="{4725F00E-144A-43A5-A7AD-ACA13CF9536C}" type="presParOf" srcId="{47BB8984-DC45-4267-AB8F-F83037993582}" destId="{C0357A53-39A3-46BE-A95F-CBD24A6916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0DF917-2B77-4EB4-9E4C-D8ECBE698AB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E7D684-759A-42EB-8D6F-4248C0BB9F19}">
      <dgm:prSet phldrT="[Text]"/>
      <dgm:spPr/>
      <dgm:t>
        <a:bodyPr/>
        <a:lstStyle/>
        <a:p>
          <a:r>
            <a:rPr lang="en-GB" dirty="0"/>
            <a:t>1. Notice</a:t>
          </a:r>
        </a:p>
      </dgm:t>
    </dgm:pt>
    <dgm:pt modelId="{85D0F2C7-B1B5-4A88-B6B1-FA1287E6862B}" type="parTrans" cxnId="{CF3A1E67-9739-4C90-AAE0-8991B285F109}">
      <dgm:prSet/>
      <dgm:spPr/>
      <dgm:t>
        <a:bodyPr/>
        <a:lstStyle/>
        <a:p>
          <a:endParaRPr lang="en-GB"/>
        </a:p>
      </dgm:t>
    </dgm:pt>
    <dgm:pt modelId="{5456DE44-20B4-4B48-AEDB-177EF3935156}" type="sibTrans" cxnId="{CF3A1E67-9739-4C90-AAE0-8991B285F109}">
      <dgm:prSet/>
      <dgm:spPr/>
      <dgm:t>
        <a:bodyPr/>
        <a:lstStyle/>
        <a:p>
          <a:endParaRPr lang="en-GB"/>
        </a:p>
      </dgm:t>
    </dgm:pt>
    <dgm:pt modelId="{DA3AFEE7-52CF-417F-BF79-1769456B6DF9}">
      <dgm:prSet phldrT="[Text]"/>
      <dgm:spPr/>
      <dgm:t>
        <a:bodyPr/>
        <a:lstStyle/>
        <a:p>
          <a:r>
            <a:rPr lang="en-GB" dirty="0"/>
            <a:t>Explore curriculum documents</a:t>
          </a:r>
        </a:p>
      </dgm:t>
    </dgm:pt>
    <dgm:pt modelId="{1FCF40AA-45D7-47CB-B58F-069ACD7DD438}" type="parTrans" cxnId="{857BB288-C317-4E3E-84F8-830179B21EDC}">
      <dgm:prSet/>
      <dgm:spPr/>
      <dgm:t>
        <a:bodyPr/>
        <a:lstStyle/>
        <a:p>
          <a:endParaRPr lang="en-GB"/>
        </a:p>
      </dgm:t>
    </dgm:pt>
    <dgm:pt modelId="{CDFCA62E-225D-4B23-A1C2-663B05F1A30A}" type="sibTrans" cxnId="{857BB288-C317-4E3E-84F8-830179B21EDC}">
      <dgm:prSet/>
      <dgm:spPr/>
      <dgm:t>
        <a:bodyPr/>
        <a:lstStyle/>
        <a:p>
          <a:endParaRPr lang="en-GB"/>
        </a:p>
      </dgm:t>
    </dgm:pt>
    <dgm:pt modelId="{08B2AE0B-0D7E-4569-98EA-24947AE6E7EB}">
      <dgm:prSet phldrT="[Text]"/>
      <dgm:spPr/>
      <dgm:t>
        <a:bodyPr/>
        <a:lstStyle/>
        <a:p>
          <a:r>
            <a:rPr lang="en-GB" dirty="0"/>
            <a:t>Observe </a:t>
          </a:r>
        </a:p>
      </dgm:t>
    </dgm:pt>
    <dgm:pt modelId="{E51412B2-558D-4093-881F-EB484E10CE1B}" type="parTrans" cxnId="{1F8387A0-61E3-4B88-940F-D2F0B1EF99AF}">
      <dgm:prSet/>
      <dgm:spPr/>
      <dgm:t>
        <a:bodyPr/>
        <a:lstStyle/>
        <a:p>
          <a:endParaRPr lang="en-GB"/>
        </a:p>
      </dgm:t>
    </dgm:pt>
    <dgm:pt modelId="{DF87F98A-EBF1-4B2C-8F3F-AA0CD9DE0480}" type="sibTrans" cxnId="{1F8387A0-61E3-4B88-940F-D2F0B1EF99AF}">
      <dgm:prSet/>
      <dgm:spPr/>
      <dgm:t>
        <a:bodyPr/>
        <a:lstStyle/>
        <a:p>
          <a:endParaRPr lang="en-GB"/>
        </a:p>
      </dgm:t>
    </dgm:pt>
    <dgm:pt modelId="{25D942FD-1E34-4B9A-BF32-516B2AADCDBC}">
      <dgm:prSet phldrT="[Text]"/>
      <dgm:spPr/>
      <dgm:t>
        <a:bodyPr/>
        <a:lstStyle/>
        <a:p>
          <a:r>
            <a:rPr lang="en-GB" dirty="0"/>
            <a:t>2. Interpret </a:t>
          </a:r>
        </a:p>
      </dgm:t>
    </dgm:pt>
    <dgm:pt modelId="{E46EE8B1-DA4C-4D52-9700-4CD19A27DA43}" type="parTrans" cxnId="{DF35DB6F-EEC3-454B-A459-FF007E120F94}">
      <dgm:prSet/>
      <dgm:spPr/>
      <dgm:t>
        <a:bodyPr/>
        <a:lstStyle/>
        <a:p>
          <a:endParaRPr lang="en-GB"/>
        </a:p>
      </dgm:t>
    </dgm:pt>
    <dgm:pt modelId="{CF301839-8D86-4542-AA21-9A2BCED9045E}" type="sibTrans" cxnId="{DF35DB6F-EEC3-454B-A459-FF007E120F94}">
      <dgm:prSet/>
      <dgm:spPr/>
      <dgm:t>
        <a:bodyPr/>
        <a:lstStyle/>
        <a:p>
          <a:endParaRPr lang="en-GB"/>
        </a:p>
      </dgm:t>
    </dgm:pt>
    <dgm:pt modelId="{3125D0C4-7565-4B10-895F-D953D52BFB12}">
      <dgm:prSet phldrT="[Text]"/>
      <dgm:spPr/>
      <dgm:t>
        <a:bodyPr/>
        <a:lstStyle/>
        <a:p>
          <a:r>
            <a:rPr lang="en-GB" dirty="0"/>
            <a:t>Compare the intended curriculum with what you observed in lesson. </a:t>
          </a:r>
        </a:p>
      </dgm:t>
    </dgm:pt>
    <dgm:pt modelId="{771A0F46-AF93-4E35-ACC3-4C1502957259}" type="parTrans" cxnId="{82170B0F-F343-42D7-AE51-388EA8B4634A}">
      <dgm:prSet/>
      <dgm:spPr/>
      <dgm:t>
        <a:bodyPr/>
        <a:lstStyle/>
        <a:p>
          <a:endParaRPr lang="en-GB"/>
        </a:p>
      </dgm:t>
    </dgm:pt>
    <dgm:pt modelId="{B122A001-09DF-43E8-9C28-40295CDC080A}" type="sibTrans" cxnId="{82170B0F-F343-42D7-AE51-388EA8B4634A}">
      <dgm:prSet/>
      <dgm:spPr/>
      <dgm:t>
        <a:bodyPr/>
        <a:lstStyle/>
        <a:p>
          <a:endParaRPr lang="en-GB"/>
        </a:p>
      </dgm:t>
    </dgm:pt>
    <dgm:pt modelId="{4DD7F5C6-3506-45CF-8C66-F1803E91C21A}">
      <dgm:prSet phldrT="[Text]"/>
      <dgm:spPr/>
      <dgm:t>
        <a:bodyPr/>
        <a:lstStyle/>
        <a:p>
          <a:r>
            <a:rPr lang="en-GB" dirty="0"/>
            <a:t>Discuss with your mentor </a:t>
          </a:r>
        </a:p>
      </dgm:t>
    </dgm:pt>
    <dgm:pt modelId="{7E22B49A-698E-45B2-8928-8F15D966EE15}" type="parTrans" cxnId="{E2AB5CED-FD70-4BD5-9FC2-549406367373}">
      <dgm:prSet/>
      <dgm:spPr/>
      <dgm:t>
        <a:bodyPr/>
        <a:lstStyle/>
        <a:p>
          <a:endParaRPr lang="en-GB"/>
        </a:p>
      </dgm:t>
    </dgm:pt>
    <dgm:pt modelId="{4D232E16-227F-4A16-96C5-38EF4FFD0801}" type="sibTrans" cxnId="{E2AB5CED-FD70-4BD5-9FC2-549406367373}">
      <dgm:prSet/>
      <dgm:spPr/>
      <dgm:t>
        <a:bodyPr/>
        <a:lstStyle/>
        <a:p>
          <a:endParaRPr lang="en-GB"/>
        </a:p>
      </dgm:t>
    </dgm:pt>
    <dgm:pt modelId="{006FDBF5-26D5-4697-96D2-1E459D8C233B}">
      <dgm:prSet phldrT="[Text]"/>
      <dgm:spPr/>
      <dgm:t>
        <a:bodyPr/>
        <a:lstStyle/>
        <a:p>
          <a:r>
            <a:rPr lang="en-GB" dirty="0"/>
            <a:t>3. Response</a:t>
          </a:r>
        </a:p>
      </dgm:t>
    </dgm:pt>
    <dgm:pt modelId="{F04ECA2E-A49D-45E6-A856-BD3C0DBEB320}" type="parTrans" cxnId="{B07ED315-785E-4F0A-8072-18372AB33E5C}">
      <dgm:prSet/>
      <dgm:spPr/>
      <dgm:t>
        <a:bodyPr/>
        <a:lstStyle/>
        <a:p>
          <a:endParaRPr lang="en-GB"/>
        </a:p>
      </dgm:t>
    </dgm:pt>
    <dgm:pt modelId="{66C77C04-1DB5-4021-A497-610F79F5391C}" type="sibTrans" cxnId="{B07ED315-785E-4F0A-8072-18372AB33E5C}">
      <dgm:prSet/>
      <dgm:spPr/>
      <dgm:t>
        <a:bodyPr/>
        <a:lstStyle/>
        <a:p>
          <a:endParaRPr lang="en-GB"/>
        </a:p>
      </dgm:t>
    </dgm:pt>
    <dgm:pt modelId="{A17DE58F-B199-40BC-A39E-C56864769ABA}">
      <dgm:prSet phldrT="[Text]"/>
      <dgm:spPr/>
      <dgm:t>
        <a:bodyPr/>
        <a:lstStyle/>
        <a:p>
          <a:r>
            <a:rPr lang="en-GB" dirty="0"/>
            <a:t>Identify the next steps in the sequence</a:t>
          </a:r>
        </a:p>
      </dgm:t>
    </dgm:pt>
    <dgm:pt modelId="{D7AEC004-60B7-442D-B685-A572623DD8B2}" type="parTrans" cxnId="{F8F81373-AA9A-47C5-833F-56B803530EF1}">
      <dgm:prSet/>
      <dgm:spPr/>
      <dgm:t>
        <a:bodyPr/>
        <a:lstStyle/>
        <a:p>
          <a:endParaRPr lang="en-GB"/>
        </a:p>
      </dgm:t>
    </dgm:pt>
    <dgm:pt modelId="{40C4C558-8668-4449-A775-B834EFDD6257}" type="sibTrans" cxnId="{F8F81373-AA9A-47C5-833F-56B803530EF1}">
      <dgm:prSet/>
      <dgm:spPr/>
      <dgm:t>
        <a:bodyPr/>
        <a:lstStyle/>
        <a:p>
          <a:endParaRPr lang="en-GB"/>
        </a:p>
      </dgm:t>
    </dgm:pt>
    <dgm:pt modelId="{EBDEC154-3038-4BD6-821F-023DA085E20E}">
      <dgm:prSet phldrT="[Text]"/>
      <dgm:spPr/>
      <dgm:t>
        <a:bodyPr/>
        <a:lstStyle/>
        <a:p>
          <a:r>
            <a:rPr lang="en-GB" dirty="0"/>
            <a:t>Plan a sequence of Lessons</a:t>
          </a:r>
        </a:p>
      </dgm:t>
    </dgm:pt>
    <dgm:pt modelId="{6DDE62DD-BAF9-4309-8EBA-E294A839691C}" type="parTrans" cxnId="{DD48DD33-2C56-409A-93C4-524DFB28F892}">
      <dgm:prSet/>
      <dgm:spPr/>
      <dgm:t>
        <a:bodyPr/>
        <a:lstStyle/>
        <a:p>
          <a:endParaRPr lang="en-GB"/>
        </a:p>
      </dgm:t>
    </dgm:pt>
    <dgm:pt modelId="{F443E042-C17D-4F31-BE52-364EA5942A0C}" type="sibTrans" cxnId="{DD48DD33-2C56-409A-93C4-524DFB28F892}">
      <dgm:prSet/>
      <dgm:spPr/>
      <dgm:t>
        <a:bodyPr/>
        <a:lstStyle/>
        <a:p>
          <a:endParaRPr lang="en-GB"/>
        </a:p>
      </dgm:t>
    </dgm:pt>
    <dgm:pt modelId="{153F352C-5195-4AA5-B555-2B3D6C3DBF51}">
      <dgm:prSet phldrT="[Text]"/>
      <dgm:spPr/>
      <dgm:t>
        <a:bodyPr/>
        <a:lstStyle/>
        <a:p>
          <a:r>
            <a:rPr lang="en-GB" dirty="0"/>
            <a:t>Look at a sequence of learning </a:t>
          </a:r>
        </a:p>
      </dgm:t>
    </dgm:pt>
    <dgm:pt modelId="{4913EEA8-ED5B-43B6-8971-E70ADC7137C8}" type="parTrans" cxnId="{65BBAFD6-C51F-47B7-9AFB-0F8CC313F383}">
      <dgm:prSet/>
      <dgm:spPr/>
      <dgm:t>
        <a:bodyPr/>
        <a:lstStyle/>
        <a:p>
          <a:endParaRPr lang="en-GB"/>
        </a:p>
      </dgm:t>
    </dgm:pt>
    <dgm:pt modelId="{CF12190B-754F-4F56-95A4-785A455C0F36}" type="sibTrans" cxnId="{65BBAFD6-C51F-47B7-9AFB-0F8CC313F383}">
      <dgm:prSet/>
      <dgm:spPr/>
      <dgm:t>
        <a:bodyPr/>
        <a:lstStyle/>
        <a:p>
          <a:endParaRPr lang="en-GB"/>
        </a:p>
      </dgm:t>
    </dgm:pt>
    <dgm:pt modelId="{F917036B-8F6E-461F-80C6-F2AC7E510E32}" type="pres">
      <dgm:prSet presAssocID="{9A0DF917-2B77-4EB4-9E4C-D8ECBE698ABD}" presName="linearFlow" presStyleCnt="0">
        <dgm:presLayoutVars>
          <dgm:dir/>
          <dgm:animLvl val="lvl"/>
          <dgm:resizeHandles val="exact"/>
        </dgm:presLayoutVars>
      </dgm:prSet>
      <dgm:spPr/>
    </dgm:pt>
    <dgm:pt modelId="{A0296DB0-BC53-42E7-B278-00CD3DDC58DD}" type="pres">
      <dgm:prSet presAssocID="{B8E7D684-759A-42EB-8D6F-4248C0BB9F19}" presName="composite" presStyleCnt="0"/>
      <dgm:spPr/>
    </dgm:pt>
    <dgm:pt modelId="{809E8CBE-7B3D-4060-BDE9-F672C06A8D61}" type="pres">
      <dgm:prSet presAssocID="{B8E7D684-759A-42EB-8D6F-4248C0BB9F1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22C95A2-53F0-4035-AE2A-8DD86441ADEB}" type="pres">
      <dgm:prSet presAssocID="{B8E7D684-759A-42EB-8D6F-4248C0BB9F19}" presName="descendantText" presStyleLbl="alignAcc1" presStyleIdx="0" presStyleCnt="3">
        <dgm:presLayoutVars>
          <dgm:bulletEnabled val="1"/>
        </dgm:presLayoutVars>
      </dgm:prSet>
      <dgm:spPr/>
    </dgm:pt>
    <dgm:pt modelId="{C9A300D5-E0AD-4675-B203-21B7880608DE}" type="pres">
      <dgm:prSet presAssocID="{5456DE44-20B4-4B48-AEDB-177EF3935156}" presName="sp" presStyleCnt="0"/>
      <dgm:spPr/>
    </dgm:pt>
    <dgm:pt modelId="{0DC70159-9203-410E-A658-F5925A013510}" type="pres">
      <dgm:prSet presAssocID="{25D942FD-1E34-4B9A-BF32-516B2AADCDBC}" presName="composite" presStyleCnt="0"/>
      <dgm:spPr/>
    </dgm:pt>
    <dgm:pt modelId="{0B00BDED-56EF-48C8-8D89-61942D3400D8}" type="pres">
      <dgm:prSet presAssocID="{25D942FD-1E34-4B9A-BF32-516B2AADCDB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8EEA630-81D0-4297-B96E-AAF40EE6897C}" type="pres">
      <dgm:prSet presAssocID="{25D942FD-1E34-4B9A-BF32-516B2AADCDBC}" presName="descendantText" presStyleLbl="alignAcc1" presStyleIdx="1" presStyleCnt="3">
        <dgm:presLayoutVars>
          <dgm:bulletEnabled val="1"/>
        </dgm:presLayoutVars>
      </dgm:prSet>
      <dgm:spPr/>
    </dgm:pt>
    <dgm:pt modelId="{4E8CFA60-46ED-4C78-B044-27C8B2788BC3}" type="pres">
      <dgm:prSet presAssocID="{CF301839-8D86-4542-AA21-9A2BCED9045E}" presName="sp" presStyleCnt="0"/>
      <dgm:spPr/>
    </dgm:pt>
    <dgm:pt modelId="{3A485D53-9ED2-4341-B08C-25BFA8E571E8}" type="pres">
      <dgm:prSet presAssocID="{006FDBF5-26D5-4697-96D2-1E459D8C233B}" presName="composite" presStyleCnt="0"/>
      <dgm:spPr/>
    </dgm:pt>
    <dgm:pt modelId="{5AFD2B64-6398-48D7-8573-30D17B9F7A50}" type="pres">
      <dgm:prSet presAssocID="{006FDBF5-26D5-4697-96D2-1E459D8C233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8F4D6FC-487D-49B3-9F4C-98C665D7779D}" type="pres">
      <dgm:prSet presAssocID="{006FDBF5-26D5-4697-96D2-1E459D8C233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B38C802-5CD7-44E2-A262-2C13ED7E36AD}" type="presOf" srcId="{4DD7F5C6-3506-45CF-8C66-F1803E91C21A}" destId="{98EEA630-81D0-4297-B96E-AAF40EE6897C}" srcOrd="0" destOrd="1" presId="urn:microsoft.com/office/officeart/2005/8/layout/chevron2"/>
    <dgm:cxn modelId="{424E1405-F13A-40EC-BBB2-F1A5762EF101}" type="presOf" srcId="{153F352C-5195-4AA5-B555-2B3D6C3DBF51}" destId="{B22C95A2-53F0-4035-AE2A-8DD86441ADEB}" srcOrd="0" destOrd="1" presId="urn:microsoft.com/office/officeart/2005/8/layout/chevron2"/>
    <dgm:cxn modelId="{82170B0F-F343-42D7-AE51-388EA8B4634A}" srcId="{25D942FD-1E34-4B9A-BF32-516B2AADCDBC}" destId="{3125D0C4-7565-4B10-895F-D953D52BFB12}" srcOrd="0" destOrd="0" parTransId="{771A0F46-AF93-4E35-ACC3-4C1502957259}" sibTransId="{B122A001-09DF-43E8-9C28-40295CDC080A}"/>
    <dgm:cxn modelId="{B07ED315-785E-4F0A-8072-18372AB33E5C}" srcId="{9A0DF917-2B77-4EB4-9E4C-D8ECBE698ABD}" destId="{006FDBF5-26D5-4697-96D2-1E459D8C233B}" srcOrd="2" destOrd="0" parTransId="{F04ECA2E-A49D-45E6-A856-BD3C0DBEB320}" sibTransId="{66C77C04-1DB5-4021-A497-610F79F5391C}"/>
    <dgm:cxn modelId="{DD48DD33-2C56-409A-93C4-524DFB28F892}" srcId="{006FDBF5-26D5-4697-96D2-1E459D8C233B}" destId="{EBDEC154-3038-4BD6-821F-023DA085E20E}" srcOrd="1" destOrd="0" parTransId="{6DDE62DD-BAF9-4309-8EBA-E294A839691C}" sibTransId="{F443E042-C17D-4F31-BE52-364EA5942A0C}"/>
    <dgm:cxn modelId="{CF3A1E67-9739-4C90-AAE0-8991B285F109}" srcId="{9A0DF917-2B77-4EB4-9E4C-D8ECBE698ABD}" destId="{B8E7D684-759A-42EB-8D6F-4248C0BB9F19}" srcOrd="0" destOrd="0" parTransId="{85D0F2C7-B1B5-4A88-B6B1-FA1287E6862B}" sibTransId="{5456DE44-20B4-4B48-AEDB-177EF3935156}"/>
    <dgm:cxn modelId="{DF35DB6F-EEC3-454B-A459-FF007E120F94}" srcId="{9A0DF917-2B77-4EB4-9E4C-D8ECBE698ABD}" destId="{25D942FD-1E34-4B9A-BF32-516B2AADCDBC}" srcOrd="1" destOrd="0" parTransId="{E46EE8B1-DA4C-4D52-9700-4CD19A27DA43}" sibTransId="{CF301839-8D86-4542-AA21-9A2BCED9045E}"/>
    <dgm:cxn modelId="{F8F81373-AA9A-47C5-833F-56B803530EF1}" srcId="{006FDBF5-26D5-4697-96D2-1E459D8C233B}" destId="{A17DE58F-B199-40BC-A39E-C56864769ABA}" srcOrd="0" destOrd="0" parTransId="{D7AEC004-60B7-442D-B685-A572623DD8B2}" sibTransId="{40C4C558-8668-4449-A775-B834EFDD6257}"/>
    <dgm:cxn modelId="{C76A707B-B900-427F-BCC1-AE9D16C7DA58}" type="presOf" srcId="{9A0DF917-2B77-4EB4-9E4C-D8ECBE698ABD}" destId="{F917036B-8F6E-461F-80C6-F2AC7E510E32}" srcOrd="0" destOrd="0" presId="urn:microsoft.com/office/officeart/2005/8/layout/chevron2"/>
    <dgm:cxn modelId="{C120437F-C3AE-4A59-9176-32D3B1F1735D}" type="presOf" srcId="{DA3AFEE7-52CF-417F-BF79-1769456B6DF9}" destId="{B22C95A2-53F0-4035-AE2A-8DD86441ADEB}" srcOrd="0" destOrd="0" presId="urn:microsoft.com/office/officeart/2005/8/layout/chevron2"/>
    <dgm:cxn modelId="{857BB288-C317-4E3E-84F8-830179B21EDC}" srcId="{B8E7D684-759A-42EB-8D6F-4248C0BB9F19}" destId="{DA3AFEE7-52CF-417F-BF79-1769456B6DF9}" srcOrd="0" destOrd="0" parTransId="{1FCF40AA-45D7-47CB-B58F-069ACD7DD438}" sibTransId="{CDFCA62E-225D-4B23-A1C2-663B05F1A30A}"/>
    <dgm:cxn modelId="{4481FE8A-7DE4-41A5-BBC9-47A400B6C932}" type="presOf" srcId="{A17DE58F-B199-40BC-A39E-C56864769ABA}" destId="{98F4D6FC-487D-49B3-9F4C-98C665D7779D}" srcOrd="0" destOrd="0" presId="urn:microsoft.com/office/officeart/2005/8/layout/chevron2"/>
    <dgm:cxn modelId="{222AA395-9F8E-46DD-80C5-C7FC9FA2794D}" type="presOf" srcId="{3125D0C4-7565-4B10-895F-D953D52BFB12}" destId="{98EEA630-81D0-4297-B96E-AAF40EE6897C}" srcOrd="0" destOrd="0" presId="urn:microsoft.com/office/officeart/2005/8/layout/chevron2"/>
    <dgm:cxn modelId="{1F8387A0-61E3-4B88-940F-D2F0B1EF99AF}" srcId="{B8E7D684-759A-42EB-8D6F-4248C0BB9F19}" destId="{08B2AE0B-0D7E-4569-98EA-24947AE6E7EB}" srcOrd="2" destOrd="0" parTransId="{E51412B2-558D-4093-881F-EB484E10CE1B}" sibTransId="{DF87F98A-EBF1-4B2C-8F3F-AA0CD9DE0480}"/>
    <dgm:cxn modelId="{65CC97A1-E74C-470D-8FA9-F8B8E1C1D27F}" type="presOf" srcId="{B8E7D684-759A-42EB-8D6F-4248C0BB9F19}" destId="{809E8CBE-7B3D-4060-BDE9-F672C06A8D61}" srcOrd="0" destOrd="0" presId="urn:microsoft.com/office/officeart/2005/8/layout/chevron2"/>
    <dgm:cxn modelId="{0D0E3FB4-00EA-4938-8A8A-5DB1D9A5E9C5}" type="presOf" srcId="{08B2AE0B-0D7E-4569-98EA-24947AE6E7EB}" destId="{B22C95A2-53F0-4035-AE2A-8DD86441ADEB}" srcOrd="0" destOrd="2" presId="urn:microsoft.com/office/officeart/2005/8/layout/chevron2"/>
    <dgm:cxn modelId="{4227C8B5-8C78-447B-9080-D818B4F88D6A}" type="presOf" srcId="{EBDEC154-3038-4BD6-821F-023DA085E20E}" destId="{98F4D6FC-487D-49B3-9F4C-98C665D7779D}" srcOrd="0" destOrd="1" presId="urn:microsoft.com/office/officeart/2005/8/layout/chevron2"/>
    <dgm:cxn modelId="{65BBAFD6-C51F-47B7-9AFB-0F8CC313F383}" srcId="{B8E7D684-759A-42EB-8D6F-4248C0BB9F19}" destId="{153F352C-5195-4AA5-B555-2B3D6C3DBF51}" srcOrd="1" destOrd="0" parTransId="{4913EEA8-ED5B-43B6-8971-E70ADC7137C8}" sibTransId="{CF12190B-754F-4F56-95A4-785A455C0F36}"/>
    <dgm:cxn modelId="{2448C0D9-00CA-474A-A862-5A75F05C59CF}" type="presOf" srcId="{25D942FD-1E34-4B9A-BF32-516B2AADCDBC}" destId="{0B00BDED-56EF-48C8-8D89-61942D3400D8}" srcOrd="0" destOrd="0" presId="urn:microsoft.com/office/officeart/2005/8/layout/chevron2"/>
    <dgm:cxn modelId="{E2AB5CED-FD70-4BD5-9FC2-549406367373}" srcId="{25D942FD-1E34-4B9A-BF32-516B2AADCDBC}" destId="{4DD7F5C6-3506-45CF-8C66-F1803E91C21A}" srcOrd="1" destOrd="0" parTransId="{7E22B49A-698E-45B2-8928-8F15D966EE15}" sibTransId="{4D232E16-227F-4A16-96C5-38EF4FFD0801}"/>
    <dgm:cxn modelId="{F592E0EF-480D-433A-85D0-5AC71FAECA0B}" type="presOf" srcId="{006FDBF5-26D5-4697-96D2-1E459D8C233B}" destId="{5AFD2B64-6398-48D7-8573-30D17B9F7A50}" srcOrd="0" destOrd="0" presId="urn:microsoft.com/office/officeart/2005/8/layout/chevron2"/>
    <dgm:cxn modelId="{28476D00-5154-4EFF-90E0-9F3F61E1CC64}" type="presParOf" srcId="{F917036B-8F6E-461F-80C6-F2AC7E510E32}" destId="{A0296DB0-BC53-42E7-B278-00CD3DDC58DD}" srcOrd="0" destOrd="0" presId="urn:microsoft.com/office/officeart/2005/8/layout/chevron2"/>
    <dgm:cxn modelId="{532D8FA0-C786-4889-A108-5547091C463D}" type="presParOf" srcId="{A0296DB0-BC53-42E7-B278-00CD3DDC58DD}" destId="{809E8CBE-7B3D-4060-BDE9-F672C06A8D61}" srcOrd="0" destOrd="0" presId="urn:microsoft.com/office/officeart/2005/8/layout/chevron2"/>
    <dgm:cxn modelId="{40758159-06F1-4E1E-A3A1-1DF6DF79BD65}" type="presParOf" srcId="{A0296DB0-BC53-42E7-B278-00CD3DDC58DD}" destId="{B22C95A2-53F0-4035-AE2A-8DD86441ADEB}" srcOrd="1" destOrd="0" presId="urn:microsoft.com/office/officeart/2005/8/layout/chevron2"/>
    <dgm:cxn modelId="{917F20D6-2D52-4F20-BA8A-4AB1A74192A1}" type="presParOf" srcId="{F917036B-8F6E-461F-80C6-F2AC7E510E32}" destId="{C9A300D5-E0AD-4675-B203-21B7880608DE}" srcOrd="1" destOrd="0" presId="urn:microsoft.com/office/officeart/2005/8/layout/chevron2"/>
    <dgm:cxn modelId="{CB263076-FFB4-49A7-8443-FF1D05E66F19}" type="presParOf" srcId="{F917036B-8F6E-461F-80C6-F2AC7E510E32}" destId="{0DC70159-9203-410E-A658-F5925A013510}" srcOrd="2" destOrd="0" presId="urn:microsoft.com/office/officeart/2005/8/layout/chevron2"/>
    <dgm:cxn modelId="{DBD0BE44-7911-47D3-A4B1-7CD0FEFEBEF1}" type="presParOf" srcId="{0DC70159-9203-410E-A658-F5925A013510}" destId="{0B00BDED-56EF-48C8-8D89-61942D3400D8}" srcOrd="0" destOrd="0" presId="urn:microsoft.com/office/officeart/2005/8/layout/chevron2"/>
    <dgm:cxn modelId="{CCFC43A3-B1FF-476A-9B92-73405CB2A5FB}" type="presParOf" srcId="{0DC70159-9203-410E-A658-F5925A013510}" destId="{98EEA630-81D0-4297-B96E-AAF40EE6897C}" srcOrd="1" destOrd="0" presId="urn:microsoft.com/office/officeart/2005/8/layout/chevron2"/>
    <dgm:cxn modelId="{EA1A88D5-57BE-41B1-8B77-C87284C7A547}" type="presParOf" srcId="{F917036B-8F6E-461F-80C6-F2AC7E510E32}" destId="{4E8CFA60-46ED-4C78-B044-27C8B2788BC3}" srcOrd="3" destOrd="0" presId="urn:microsoft.com/office/officeart/2005/8/layout/chevron2"/>
    <dgm:cxn modelId="{5F7FCBAF-2316-44CF-997E-C2C890008149}" type="presParOf" srcId="{F917036B-8F6E-461F-80C6-F2AC7E510E32}" destId="{3A485D53-9ED2-4341-B08C-25BFA8E571E8}" srcOrd="4" destOrd="0" presId="urn:microsoft.com/office/officeart/2005/8/layout/chevron2"/>
    <dgm:cxn modelId="{C3AE312F-D89B-42C1-B3AF-5B470E817D51}" type="presParOf" srcId="{3A485D53-9ED2-4341-B08C-25BFA8E571E8}" destId="{5AFD2B64-6398-48D7-8573-30D17B9F7A50}" srcOrd="0" destOrd="0" presId="urn:microsoft.com/office/officeart/2005/8/layout/chevron2"/>
    <dgm:cxn modelId="{2A86B704-C435-4AD4-8969-3AA1772B9C1B}" type="presParOf" srcId="{3A485D53-9ED2-4341-B08C-25BFA8E571E8}" destId="{98F4D6FC-487D-49B3-9F4C-98C665D777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C56D2-B494-40AA-B5A6-7288C055F18A}">
      <dsp:nvSpPr>
        <dsp:cNvPr id="0" name=""/>
        <dsp:cNvSpPr/>
      </dsp:nvSpPr>
      <dsp:spPr>
        <a:xfrm>
          <a:off x="0" y="975756"/>
          <a:ext cx="10245051" cy="14900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365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ITP1 – </a:t>
          </a:r>
          <a:r>
            <a:rPr lang="en-GB" sz="2000" b="0" kern="1200" dirty="0"/>
            <a:t>Building relationships with students</a:t>
          </a:r>
        </a:p>
      </dsp:txBody>
      <dsp:txXfrm>
        <a:off x="0" y="1348257"/>
        <a:ext cx="9872550" cy="745003"/>
      </dsp:txXfrm>
    </dsp:sp>
    <dsp:sp modelId="{CED01E23-D1F9-483F-BF64-E6E12B09CB45}">
      <dsp:nvSpPr>
        <dsp:cNvPr id="0" name=""/>
        <dsp:cNvSpPr/>
      </dsp:nvSpPr>
      <dsp:spPr>
        <a:xfrm>
          <a:off x="1893285" y="1472656"/>
          <a:ext cx="8351765" cy="14900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365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ITP2 – Understanding the school as a community</a:t>
          </a:r>
        </a:p>
      </dsp:txBody>
      <dsp:txXfrm>
        <a:off x="1893285" y="1845157"/>
        <a:ext cx="7979264" cy="745003"/>
      </dsp:txXfrm>
    </dsp:sp>
    <dsp:sp modelId="{F10187E2-4D7D-46E5-887D-3021FDB2C56F}">
      <dsp:nvSpPr>
        <dsp:cNvPr id="0" name=""/>
        <dsp:cNvSpPr/>
      </dsp:nvSpPr>
      <dsp:spPr>
        <a:xfrm>
          <a:off x="3786570" y="1951915"/>
          <a:ext cx="6458480" cy="14900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365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ITP3 – Becoming an Inclusive Teacher </a:t>
          </a:r>
        </a:p>
      </dsp:txBody>
      <dsp:txXfrm>
        <a:off x="3786570" y="2324416"/>
        <a:ext cx="6085979" cy="745003"/>
      </dsp:txXfrm>
    </dsp:sp>
    <dsp:sp modelId="{1D1361C5-6DE6-4EA9-A267-D93E9AD8BE72}">
      <dsp:nvSpPr>
        <dsp:cNvPr id="0" name=""/>
        <dsp:cNvSpPr/>
      </dsp:nvSpPr>
      <dsp:spPr>
        <a:xfrm>
          <a:off x="5680880" y="2466110"/>
          <a:ext cx="4564170" cy="14900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365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ITP4 – Creativity and Engagement</a:t>
          </a:r>
        </a:p>
      </dsp:txBody>
      <dsp:txXfrm>
        <a:off x="5680880" y="2838611"/>
        <a:ext cx="4191669" cy="745003"/>
      </dsp:txXfrm>
    </dsp:sp>
    <dsp:sp modelId="{1D49DE3A-84AE-4F46-8DF3-9E9A10CB0FA7}">
      <dsp:nvSpPr>
        <dsp:cNvPr id="0" name=""/>
        <dsp:cNvSpPr/>
      </dsp:nvSpPr>
      <dsp:spPr>
        <a:xfrm>
          <a:off x="7574166" y="2963010"/>
          <a:ext cx="2670884" cy="14900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365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ITP5 – Sequencing </a:t>
          </a:r>
        </a:p>
      </dsp:txBody>
      <dsp:txXfrm>
        <a:off x="7574166" y="3335511"/>
        <a:ext cx="2298383" cy="745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583BB-6C77-401E-8B53-4B27993D3EE0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79DA4-CFAF-493E-A83F-F678BE2DA7D8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Know: </a:t>
          </a:r>
          <a:r>
            <a:rPr lang="en-GB" sz="2800" kern="1200"/>
            <a:t>What learners know and can do.</a:t>
          </a:r>
          <a:endParaRPr lang="en-GB" sz="2800" kern="1200" dirty="0"/>
        </a:p>
      </dsp:txBody>
      <dsp:txXfrm>
        <a:off x="573335" y="67003"/>
        <a:ext cx="7265810" cy="879050"/>
      </dsp:txXfrm>
    </dsp:sp>
    <dsp:sp modelId="{EB45D0E2-BD31-472A-BB90-D29E48C5C39A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19599-AE61-42A1-9C21-64524B997D82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Reflect: </a:t>
          </a:r>
          <a:r>
            <a:rPr lang="en-GB" sz="2800" kern="1200" dirty="0"/>
            <a:t>Where the class are and their learning trajectory.</a:t>
          </a:r>
        </a:p>
      </dsp:txBody>
      <dsp:txXfrm>
        <a:off x="573335" y="1563884"/>
        <a:ext cx="7265810" cy="879050"/>
      </dsp:txXfrm>
    </dsp:sp>
    <dsp:sp modelId="{C0357A53-39A3-46BE-A95F-CBD24A691653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67CA7-CFD8-4C82-A191-DAFCCA40780F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Doing: </a:t>
          </a:r>
          <a:r>
            <a:rPr lang="en-GB" sz="2800" kern="1200"/>
            <a:t>Moving from planning individual lesson to lesson sequences.</a:t>
          </a:r>
          <a:endParaRPr lang="en-GB" sz="2800" kern="1200" dirty="0"/>
        </a:p>
      </dsp:txBody>
      <dsp:txXfrm>
        <a:off x="573335" y="3060764"/>
        <a:ext cx="7265810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E8CBE-7B3D-4060-BDE9-F672C06A8D61}">
      <dsp:nvSpPr>
        <dsp:cNvPr id="0" name=""/>
        <dsp:cNvSpPr/>
      </dsp:nvSpPr>
      <dsp:spPr>
        <a:xfrm rot="5400000">
          <a:off x="-324938" y="328801"/>
          <a:ext cx="2166255" cy="1516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1. Notice</a:t>
          </a:r>
        </a:p>
      </dsp:txBody>
      <dsp:txXfrm rot="-5400000">
        <a:off x="1" y="762051"/>
        <a:ext cx="1516378" cy="649877"/>
      </dsp:txXfrm>
    </dsp:sp>
    <dsp:sp modelId="{B22C95A2-53F0-4035-AE2A-8DD86441ADEB}">
      <dsp:nvSpPr>
        <dsp:cNvPr id="0" name=""/>
        <dsp:cNvSpPr/>
      </dsp:nvSpPr>
      <dsp:spPr>
        <a:xfrm rot="5400000">
          <a:off x="5901503" y="-4381261"/>
          <a:ext cx="1408065" cy="10178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Explore curriculum documents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Look at a sequence of learning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Observe </a:t>
          </a:r>
        </a:p>
      </dsp:txBody>
      <dsp:txXfrm rot="-5400000">
        <a:off x="1516378" y="72600"/>
        <a:ext cx="10109580" cy="1270593"/>
      </dsp:txXfrm>
    </dsp:sp>
    <dsp:sp modelId="{0B00BDED-56EF-48C8-8D89-61942D3400D8}">
      <dsp:nvSpPr>
        <dsp:cNvPr id="0" name=""/>
        <dsp:cNvSpPr/>
      </dsp:nvSpPr>
      <dsp:spPr>
        <a:xfrm rot="5400000">
          <a:off x="-324938" y="2305685"/>
          <a:ext cx="2166255" cy="1516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2. Interpret </a:t>
          </a:r>
        </a:p>
      </dsp:txBody>
      <dsp:txXfrm rot="-5400000">
        <a:off x="1" y="2738935"/>
        <a:ext cx="1516378" cy="649877"/>
      </dsp:txXfrm>
    </dsp:sp>
    <dsp:sp modelId="{98EEA630-81D0-4297-B96E-AAF40EE6897C}">
      <dsp:nvSpPr>
        <dsp:cNvPr id="0" name=""/>
        <dsp:cNvSpPr/>
      </dsp:nvSpPr>
      <dsp:spPr>
        <a:xfrm rot="5400000">
          <a:off x="5901503" y="-2404377"/>
          <a:ext cx="1408065" cy="10178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Compare the intended curriculum with what you observed in lesson.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Discuss with your mentor </a:t>
          </a:r>
        </a:p>
      </dsp:txBody>
      <dsp:txXfrm rot="-5400000">
        <a:off x="1516378" y="2049484"/>
        <a:ext cx="10109580" cy="1270593"/>
      </dsp:txXfrm>
    </dsp:sp>
    <dsp:sp modelId="{5AFD2B64-6398-48D7-8573-30D17B9F7A50}">
      <dsp:nvSpPr>
        <dsp:cNvPr id="0" name=""/>
        <dsp:cNvSpPr/>
      </dsp:nvSpPr>
      <dsp:spPr>
        <a:xfrm rot="5400000">
          <a:off x="-324938" y="4282569"/>
          <a:ext cx="2166255" cy="1516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3. Response</a:t>
          </a:r>
        </a:p>
      </dsp:txBody>
      <dsp:txXfrm rot="-5400000">
        <a:off x="1" y="4715819"/>
        <a:ext cx="1516378" cy="649877"/>
      </dsp:txXfrm>
    </dsp:sp>
    <dsp:sp modelId="{98F4D6FC-487D-49B3-9F4C-98C665D7779D}">
      <dsp:nvSpPr>
        <dsp:cNvPr id="0" name=""/>
        <dsp:cNvSpPr/>
      </dsp:nvSpPr>
      <dsp:spPr>
        <a:xfrm rot="5400000">
          <a:off x="5901503" y="-427493"/>
          <a:ext cx="1408065" cy="10178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Identify the next steps in the sequence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Plan a sequence of Lessons</a:t>
          </a:r>
        </a:p>
      </dsp:txBody>
      <dsp:txXfrm rot="-5400000">
        <a:off x="1516378" y="4026368"/>
        <a:ext cx="10109580" cy="1270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06FD-BBD5-450C-8CE8-146BD8E99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2B832-3D9F-4CC0-9326-2478314D1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8576B-DF6D-4ED3-BED1-2172CF62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CDA-1B6C-4BE1-B47C-F2A9D981576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AD4EC-54B3-4C9D-BE39-A3C0B1AB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7512-24C6-4A55-B2AA-DB768CF3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9539-741F-4863-B6D6-9D85BA8D2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8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4903-54FF-41B1-87D7-C3B58E9F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FC2D8-9AF7-4B7B-9265-AB1775E2E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7C321-79F8-4458-BAB2-09C6A9FF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CDA-1B6C-4BE1-B47C-F2A9D981576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AFB63-C14F-442F-9F49-E12AA91E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FC27B-0A70-411D-A8D0-7594700C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9539-741F-4863-B6D6-9D85BA8D2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9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6363C-B9C1-471A-853C-5CB679A67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487D7-B3E4-4DFA-9F54-AF69CF61A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D4AD4-BFE5-414A-98F9-7FC31E64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CDA-1B6C-4BE1-B47C-F2A9D981576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49569-B351-405E-A370-DE68F2B2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1168-140D-48A4-A3FF-CBB6A798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9539-741F-4863-B6D6-9D85BA8D2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74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0B58-19F8-49B4-87E5-121F7EDA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96BD-A1F8-4E36-9644-938CA3712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80480-FD10-455D-A6DF-53430F48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CDA-1B6C-4BE1-B47C-F2A9D981576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C4676-59D0-4448-83E7-068135FA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E8F0D-14CF-40E1-970D-11E0D3CC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9539-741F-4863-B6D6-9D85BA8D2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6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B69B-9D38-4C4F-B7F6-BD3B2BBF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DA39C-316A-4F2F-8C67-E9B95FFB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6BCA2-3100-42CB-990D-1E7B0DBF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CDA-1B6C-4BE1-B47C-F2A9D981576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29ABC-3671-476A-A6E3-11BE2C30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F692B-8C74-4F24-918D-7D0C31C7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9539-741F-4863-B6D6-9D85BA8D2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0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BA5E-A228-4217-AA82-28977691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76915-B338-40CC-8DC6-E9F3C312D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270E4-43CB-485C-82A6-7D8726ADB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B5818-8F9D-421A-9C0B-BF2197B3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CDA-1B6C-4BE1-B47C-F2A9D981576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CFCF0-A1BE-475E-A20A-ACAADC00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7205E-AC4C-4994-8D35-33555B3B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9539-741F-4863-B6D6-9D85BA8D2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6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BBE0-55FE-477F-9497-F2F4498A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1B539-6A62-48CE-8D36-1792D4AE7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69727-EE58-416F-B7FB-AE9F8AEDE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11E56-E292-4F16-9B4D-9BC1E9F7F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25EC4B-B7BD-495D-BF75-5453C5C20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33D34-B660-4382-8316-036EF7C9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CDA-1B6C-4BE1-B47C-F2A9D981576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99988-A213-4A38-9902-D7B59B7B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8587C-FAFC-4228-80F5-0AFC9D18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9539-741F-4863-B6D6-9D85BA8D2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97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6169-BDF0-42F4-8158-8D3A3820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7E4D1-FE77-482D-A8A5-4AE9EBB5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CDA-1B6C-4BE1-B47C-F2A9D981576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524EF-BB99-4855-9879-EDE38861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2F046-90F6-419F-A4F5-7B5F0EA8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9539-741F-4863-B6D6-9D85BA8D2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0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B7F861-A655-4AB5-AB4F-573D3E26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CDA-1B6C-4BE1-B47C-F2A9D981576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AD7A0-03DF-4537-A090-770157B2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BBA32-C228-4671-A4BB-DAFB7FD2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9539-741F-4863-B6D6-9D85BA8D2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20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EEAE-A997-42D9-B62D-FFE40B72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89200-EF44-4F06-A57B-6EF0DAEA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888F2-1ACF-4B07-9EC2-2FF7C8700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B2EFE-29EE-41CA-8E30-42DFFECF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CDA-1B6C-4BE1-B47C-F2A9D981576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2DE21-F3E9-4EC3-94CB-F1C3184D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14B43-BCB3-4E3F-AAA7-02EF22CB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9539-741F-4863-B6D6-9D85BA8D2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23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EAC4-DA10-4724-A542-61D6B698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F6D9E-2598-4448-9D5E-2AA5405F8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95BC7-A4C2-4838-B33B-B1358889F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68CA0-73D6-4045-BDEC-FA9BF990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CDA-1B6C-4BE1-B47C-F2A9D981576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21E8F-CEED-4248-ACE9-E9710F5D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F773C-F04A-4EE1-A367-2E80BE8D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9539-741F-4863-B6D6-9D85BA8D2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3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BCDF5B-8CA6-4E98-B586-ECD9051D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34A1F-95A8-4FD8-AF0A-36979CDE5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8208D-4623-40B8-8E62-6BCD1FF4B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B3CDA-1B6C-4BE1-B47C-F2A9D981576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689A-429F-4F5D-BF94-09ADED976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0AF7D-F1F9-462E-A1C9-7AF155C60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9539-741F-4863-B6D6-9D85BA8D2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5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543F-3920-480C-BB0C-C5D564C6A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ITP 5: </a:t>
            </a:r>
            <a:r>
              <a:rPr lang="en-GB" i="1" dirty="0"/>
              <a:t>Noticing where students are within a curriculum.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49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8BEA-91C8-4858-838A-0E69986B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do in week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601D8-B5C3-40CE-B1B6-9C7A837A2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Map the intended curriculum (schemes, MTPs, specifications)</a:t>
            </a:r>
          </a:p>
          <a:p>
            <a:r>
              <a:rPr lang="en-GB" dirty="0"/>
              <a:t>Compare it to the enacted curriculum (what pupils can currently do)</a:t>
            </a:r>
          </a:p>
          <a:p>
            <a:r>
              <a:rPr lang="en-GB" dirty="0"/>
              <a:t>Understand the learning trajectory the class is on</a:t>
            </a:r>
          </a:p>
          <a:p>
            <a:r>
              <a:rPr lang="en-GB" dirty="0"/>
              <a:t>Noticing links classroom observation → planning → teaching</a:t>
            </a:r>
          </a:p>
          <a:p>
            <a:r>
              <a:rPr lang="en-GB" dirty="0"/>
              <a:t>Use this to plan the taught curriculum through a outline of a sequence of lessons. </a:t>
            </a:r>
          </a:p>
        </p:txBody>
      </p:sp>
    </p:spTree>
    <p:extLst>
      <p:ext uri="{BB962C8B-B14F-4D97-AF65-F5344CB8AC3E}">
        <p14:creationId xmlns:p14="http://schemas.microsoft.com/office/powerpoint/2010/main" val="100657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6EDF-D15B-46D4-937B-DB7C38A8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this ITP will help develop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9EA1-DA45-4A2A-89AE-1CBE4462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Builds understanding of:</a:t>
            </a:r>
          </a:p>
          <a:p>
            <a:r>
              <a:rPr lang="en-GB" dirty="0"/>
              <a:t>What the class needs</a:t>
            </a:r>
          </a:p>
          <a:p>
            <a:r>
              <a:rPr lang="en-GB" dirty="0"/>
              <a:t>How to sequence learning</a:t>
            </a:r>
          </a:p>
          <a:p>
            <a:r>
              <a:rPr lang="en-GB" dirty="0"/>
              <a:t>How to respond adaptively during lessons</a:t>
            </a:r>
          </a:p>
          <a:p>
            <a:r>
              <a:rPr lang="en-GB" dirty="0"/>
              <a:t>Anticipate the next logical steps in learning</a:t>
            </a:r>
          </a:p>
          <a:p>
            <a:r>
              <a:rPr lang="en-GB" dirty="0"/>
              <a:t>Pitch lessons appropriately</a:t>
            </a:r>
          </a:p>
          <a:p>
            <a:r>
              <a:rPr lang="en-GB" dirty="0"/>
              <a:t>Avoid teaching content pupils already know</a:t>
            </a:r>
          </a:p>
          <a:p>
            <a:r>
              <a:rPr lang="en-GB" dirty="0"/>
              <a:t>Avoid advancing before pupils are ready</a:t>
            </a:r>
          </a:p>
          <a:p>
            <a:r>
              <a:rPr lang="en-GB" dirty="0"/>
              <a:t>Enables smoother transition into teaching responsibilities during the first weeks of placement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5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19AB66-6DA2-4CD8-B0C7-2A702DC5D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807038"/>
              </p:ext>
            </p:extLst>
          </p:nvPr>
        </p:nvGraphicFramePr>
        <p:xfrm>
          <a:off x="179109" y="1264257"/>
          <a:ext cx="10245051" cy="542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5F971B-B591-4FEF-A921-368382423210}"/>
              </a:ext>
            </a:extLst>
          </p:cNvPr>
          <p:cNvSpPr txBox="1"/>
          <p:nvPr/>
        </p:nvSpPr>
        <p:spPr>
          <a:xfrm>
            <a:off x="10424160" y="3429000"/>
            <a:ext cx="131991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Developing Professional Noticing as a Teacher</a:t>
            </a:r>
          </a:p>
        </p:txBody>
      </p:sp>
    </p:spTree>
    <p:extLst>
      <p:ext uri="{BB962C8B-B14F-4D97-AF65-F5344CB8AC3E}">
        <p14:creationId xmlns:p14="http://schemas.microsoft.com/office/powerpoint/2010/main" val="416094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7E28-92FE-4BD2-A5A3-1C02CAB8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Noticing where students are within a curriculum. 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325C20-664A-45DD-B3D6-500EC475B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2071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06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AA6D-6E65-4E36-9DCB-48F7A218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0A47-DE0E-4A6B-B351-641D1513B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57337" cy="4351338"/>
          </a:xfrm>
        </p:spPr>
        <p:txBody>
          <a:bodyPr/>
          <a:lstStyle/>
          <a:p>
            <a:r>
              <a:rPr lang="en-GB" dirty="0"/>
              <a:t>You will inherit classes mid‑sequence</a:t>
            </a:r>
          </a:p>
          <a:p>
            <a:r>
              <a:rPr lang="en-GB" dirty="0"/>
              <a:t>Pupils have:</a:t>
            </a:r>
          </a:p>
          <a:p>
            <a:pPr lvl="1"/>
            <a:r>
              <a:rPr lang="en-GB" dirty="0"/>
              <a:t>Established routines</a:t>
            </a:r>
          </a:p>
          <a:p>
            <a:pPr lvl="1"/>
            <a:r>
              <a:rPr lang="en-GB" dirty="0"/>
              <a:t>Partially learned concepts</a:t>
            </a:r>
          </a:p>
          <a:p>
            <a:pPr lvl="1"/>
            <a:r>
              <a:rPr lang="en-GB" dirty="0"/>
              <a:t>Upcoming assessment demands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7F063-F263-4B13-BCE5-CEE38B2DA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532" y="1253331"/>
            <a:ext cx="85395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1318-742F-4832-814A-DB8A2DEB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Curriculum‑Aligned Noticing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34232-C9ED-4CBF-A434-C778A9102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219074" cy="4351338"/>
          </a:xfrm>
        </p:spPr>
        <p:txBody>
          <a:bodyPr/>
          <a:lstStyle/>
          <a:p>
            <a:r>
              <a:rPr lang="en-GB" dirty="0"/>
              <a:t>A crucial dimension of professional noticing</a:t>
            </a:r>
          </a:p>
          <a:p>
            <a:r>
              <a:rPr lang="en-GB" dirty="0"/>
              <a:t>Locates learners within a curriculum sequence</a:t>
            </a:r>
          </a:p>
          <a:p>
            <a:r>
              <a:rPr lang="en-GB" dirty="0"/>
              <a:t>Situates observations within a progression of knowledge and skills</a:t>
            </a:r>
          </a:p>
          <a:p>
            <a:r>
              <a:rPr lang="en-GB" dirty="0"/>
              <a:t>Recognises that learning is cumulative, building on secure foundations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C30669-AD37-4C1D-A154-39D251788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274" y="1623052"/>
            <a:ext cx="7134726" cy="47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6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C05F-6E70-402B-92EF-78598E85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DEE3-4582-41C7-AF89-DDAEC2B68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BCA43-3B83-48E8-8719-5BF5EED5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01" y="-1883555"/>
            <a:ext cx="5975299" cy="8901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13B41-00B7-469E-9F7F-3BD415A6D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89" y="1825625"/>
            <a:ext cx="5852111" cy="39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6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1463-6271-4367-94EC-D4D5A26A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40116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Why noticing where students are in the curriculum is important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26CB4-C373-468A-934B-D331C1A1A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551"/>
            <a:ext cx="6140116" cy="4351338"/>
          </a:xfrm>
        </p:spPr>
        <p:txBody>
          <a:bodyPr/>
          <a:lstStyle/>
          <a:p>
            <a:r>
              <a:rPr lang="en-GB" dirty="0"/>
              <a:t>Bridges between planning, teaching and learning.</a:t>
            </a:r>
          </a:p>
          <a:p>
            <a:r>
              <a:rPr lang="en-GB" dirty="0"/>
              <a:t>Helps maintain logical progression across lessons</a:t>
            </a:r>
          </a:p>
          <a:p>
            <a:r>
              <a:rPr lang="en-GB" dirty="0"/>
              <a:t>Strengthens alignment between:</a:t>
            </a:r>
          </a:p>
          <a:p>
            <a:pPr lvl="1"/>
            <a:r>
              <a:rPr lang="en-GB" dirty="0"/>
              <a:t>Intended curriculum</a:t>
            </a:r>
          </a:p>
          <a:p>
            <a:pPr lvl="1"/>
            <a:r>
              <a:rPr lang="en-GB" dirty="0"/>
              <a:t>Taught curriculum</a:t>
            </a:r>
          </a:p>
          <a:p>
            <a:pPr lvl="1"/>
            <a:r>
              <a:rPr lang="en-GB" dirty="0"/>
              <a:t>Learned curriculum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1B961-1AD5-456B-BD62-C24ECD53C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449" y="365124"/>
            <a:ext cx="3981351" cy="593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64D1-B949-49E0-B9B6-469BFA63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8946D1-CC71-422A-B6FD-A50071CC1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937262"/>
              </p:ext>
            </p:extLst>
          </p:nvPr>
        </p:nvGraphicFramePr>
        <p:xfrm>
          <a:off x="208547" y="365125"/>
          <a:ext cx="11694695" cy="612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99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340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ITP 5: Noticing where students are within a curriculum. </vt:lpstr>
      <vt:lpstr>What this ITP will help develop</vt:lpstr>
      <vt:lpstr>PowerPoint Presentation</vt:lpstr>
      <vt:lpstr>Noticing where students are within a curriculum.  </vt:lpstr>
      <vt:lpstr>PowerPoint Presentation</vt:lpstr>
      <vt:lpstr>Curriculum‑Aligned Noticing </vt:lpstr>
      <vt:lpstr>PowerPoint Presentation</vt:lpstr>
      <vt:lpstr>Why noticing where students are in the curriculum is important </vt:lpstr>
      <vt:lpstr>PowerPoint Presentation</vt:lpstr>
      <vt:lpstr>What you will do in week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Halford, Jake (Dr.)</dc:creator>
  <cp:lastModifiedBy>Halford, Jake (Dr.)</cp:lastModifiedBy>
  <cp:revision>7</cp:revision>
  <dcterms:created xsi:type="dcterms:W3CDTF">2026-02-03T20:01:35Z</dcterms:created>
  <dcterms:modified xsi:type="dcterms:W3CDTF">2026-02-03T22:05:14Z</dcterms:modified>
</cp:coreProperties>
</file>