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0" r:id="rId5"/>
  </p:sldMasterIdLst>
  <p:notesMasterIdLst>
    <p:notesMasterId r:id="rId41"/>
  </p:notesMasterIdLst>
  <p:sldIdLst>
    <p:sldId id="256" r:id="rId6"/>
    <p:sldId id="402" r:id="rId7"/>
    <p:sldId id="348" r:id="rId8"/>
    <p:sldId id="357" r:id="rId9"/>
    <p:sldId id="392" r:id="rId10"/>
    <p:sldId id="384" r:id="rId11"/>
    <p:sldId id="292" r:id="rId12"/>
    <p:sldId id="264" r:id="rId13"/>
    <p:sldId id="269" r:id="rId14"/>
    <p:sldId id="290" r:id="rId15"/>
    <p:sldId id="401" r:id="rId16"/>
    <p:sldId id="265" r:id="rId17"/>
    <p:sldId id="289" r:id="rId18"/>
    <p:sldId id="260" r:id="rId19"/>
    <p:sldId id="266" r:id="rId20"/>
    <p:sldId id="398" r:id="rId21"/>
    <p:sldId id="403" r:id="rId22"/>
    <p:sldId id="404" r:id="rId23"/>
    <p:sldId id="405" r:id="rId24"/>
    <p:sldId id="406" r:id="rId25"/>
    <p:sldId id="407" r:id="rId26"/>
    <p:sldId id="408" r:id="rId27"/>
    <p:sldId id="409" r:id="rId28"/>
    <p:sldId id="300" r:id="rId29"/>
    <p:sldId id="410" r:id="rId30"/>
    <p:sldId id="299" r:id="rId31"/>
    <p:sldId id="395" r:id="rId32"/>
    <p:sldId id="386" r:id="rId33"/>
    <p:sldId id="391" r:id="rId34"/>
    <p:sldId id="387" r:id="rId35"/>
    <p:sldId id="382" r:id="rId36"/>
    <p:sldId id="390" r:id="rId37"/>
    <p:sldId id="383" r:id="rId38"/>
    <p:sldId id="394" r:id="rId39"/>
    <p:sldId id="400"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BB9BA-E9FF-AFC7-C601-F0B2F767BFB5}" v="583" dt="2026-02-04T21:10:01.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6511" autoAdjust="0"/>
  </p:normalViewPr>
  <p:slideViewPr>
    <p:cSldViewPr snapToGrid="0" snapToObjects="1" showGuides="1">
      <p:cViewPr varScale="1">
        <p:scale>
          <a:sx n="88" d="100"/>
          <a:sy n="88" d="100"/>
        </p:scale>
        <p:origin x="684" y="64"/>
      </p:cViewPr>
      <p:guideLst>
        <p:guide orient="horz" pos="1583"/>
        <p:guide pos="275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yejekwe, Kerry A." userId="S::ko98@leicester.ac.uk::78a5e1b4-acac-4ea1-bfea-aa67219d49c3" providerId="AD" clId="Web-{8A3BB9BA-E9FF-AFC7-C601-F0B2F767BFB5}"/>
    <pc:docChg chg="addSld delSld modSld">
      <pc:chgData name="Onyejekwe, Kerry A." userId="S::ko98@leicester.ac.uk::78a5e1b4-acac-4ea1-bfea-aa67219d49c3" providerId="AD" clId="Web-{8A3BB9BA-E9FF-AFC7-C601-F0B2F767BFB5}" dt="2026-02-04T21:10:01.130" v="396" actId="14100"/>
      <pc:docMkLst>
        <pc:docMk/>
      </pc:docMkLst>
      <pc:sldChg chg="modSp">
        <pc:chgData name="Onyejekwe, Kerry A." userId="S::ko98@leicester.ac.uk::78a5e1b4-acac-4ea1-bfea-aa67219d49c3" providerId="AD" clId="Web-{8A3BB9BA-E9FF-AFC7-C601-F0B2F767BFB5}" dt="2026-02-04T21:10:01.130" v="396" actId="14100"/>
        <pc:sldMkLst>
          <pc:docMk/>
          <pc:sldMk cId="1168226444" sldId="256"/>
        </pc:sldMkLst>
        <pc:spChg chg="mod">
          <ac:chgData name="Onyejekwe, Kerry A." userId="S::ko98@leicester.ac.uk::78a5e1b4-acac-4ea1-bfea-aa67219d49c3" providerId="AD" clId="Web-{8A3BB9BA-E9FF-AFC7-C601-F0B2F767BFB5}" dt="2026-02-04T21:10:01.130" v="396" actId="14100"/>
          <ac:spMkLst>
            <pc:docMk/>
            <pc:sldMk cId="1168226444" sldId="256"/>
            <ac:spMk id="2" creationId="{3154A852-3EDE-CB42-9E5B-1E485E4C0A94}"/>
          </ac:spMkLst>
        </pc:spChg>
      </pc:sldChg>
      <pc:sldChg chg="modSp">
        <pc:chgData name="Onyejekwe, Kerry A." userId="S::ko98@leicester.ac.uk::78a5e1b4-acac-4ea1-bfea-aa67219d49c3" providerId="AD" clId="Web-{8A3BB9BA-E9FF-AFC7-C601-F0B2F767BFB5}" dt="2026-02-04T20:56:39.583" v="156" actId="20577"/>
        <pc:sldMkLst>
          <pc:docMk/>
          <pc:sldMk cId="560356385" sldId="269"/>
        </pc:sldMkLst>
        <pc:spChg chg="mod">
          <ac:chgData name="Onyejekwe, Kerry A." userId="S::ko98@leicester.ac.uk::78a5e1b4-acac-4ea1-bfea-aa67219d49c3" providerId="AD" clId="Web-{8A3BB9BA-E9FF-AFC7-C601-F0B2F767BFB5}" dt="2026-02-04T20:56:39.583" v="156" actId="20577"/>
          <ac:spMkLst>
            <pc:docMk/>
            <pc:sldMk cId="560356385" sldId="269"/>
            <ac:spMk id="2" creationId="{912B2251-0382-41EC-889C-9962C110B457}"/>
          </ac:spMkLst>
        </pc:spChg>
      </pc:sldChg>
      <pc:sldChg chg="modSp">
        <pc:chgData name="Onyejekwe, Kerry A." userId="S::ko98@leicester.ac.uk::78a5e1b4-acac-4ea1-bfea-aa67219d49c3" providerId="AD" clId="Web-{8A3BB9BA-E9FF-AFC7-C601-F0B2F767BFB5}" dt="2026-02-04T20:57:21.836" v="163" actId="20577"/>
        <pc:sldMkLst>
          <pc:docMk/>
          <pc:sldMk cId="316595971" sldId="289"/>
        </pc:sldMkLst>
        <pc:spChg chg="mod">
          <ac:chgData name="Onyejekwe, Kerry A." userId="S::ko98@leicester.ac.uk::78a5e1b4-acac-4ea1-bfea-aa67219d49c3" providerId="AD" clId="Web-{8A3BB9BA-E9FF-AFC7-C601-F0B2F767BFB5}" dt="2026-02-04T20:57:21.836" v="163" actId="20577"/>
          <ac:spMkLst>
            <pc:docMk/>
            <pc:sldMk cId="316595971" sldId="289"/>
            <ac:spMk id="2" creationId="{2CC53B7F-6341-42A1-8860-0BC6D5519610}"/>
          </ac:spMkLst>
        </pc:spChg>
      </pc:sldChg>
      <pc:sldChg chg="modSp">
        <pc:chgData name="Onyejekwe, Kerry A." userId="S::ko98@leicester.ac.uk::78a5e1b4-acac-4ea1-bfea-aa67219d49c3" providerId="AD" clId="Web-{8A3BB9BA-E9FF-AFC7-C601-F0B2F767BFB5}" dt="2026-02-04T20:59:38.448" v="196" actId="20577"/>
        <pc:sldMkLst>
          <pc:docMk/>
          <pc:sldMk cId="1426481340" sldId="299"/>
        </pc:sldMkLst>
        <pc:spChg chg="mod">
          <ac:chgData name="Onyejekwe, Kerry A." userId="S::ko98@leicester.ac.uk::78a5e1b4-acac-4ea1-bfea-aa67219d49c3" providerId="AD" clId="Web-{8A3BB9BA-E9FF-AFC7-C601-F0B2F767BFB5}" dt="2026-02-04T20:59:38.448" v="196" actId="20577"/>
          <ac:spMkLst>
            <pc:docMk/>
            <pc:sldMk cId="1426481340" sldId="299"/>
            <ac:spMk id="3" creationId="{00B0D965-C12E-48C3-A56B-2CB9600307C2}"/>
          </ac:spMkLst>
        </pc:spChg>
      </pc:sldChg>
      <pc:sldChg chg="modSp">
        <pc:chgData name="Onyejekwe, Kerry A." userId="S::ko98@leicester.ac.uk::78a5e1b4-acac-4ea1-bfea-aa67219d49c3" providerId="AD" clId="Web-{8A3BB9BA-E9FF-AFC7-C601-F0B2F767BFB5}" dt="2026-02-04T20:59:17.823" v="191" actId="20577"/>
        <pc:sldMkLst>
          <pc:docMk/>
          <pc:sldMk cId="1563340030" sldId="300"/>
        </pc:sldMkLst>
        <pc:spChg chg="mod">
          <ac:chgData name="Onyejekwe, Kerry A." userId="S::ko98@leicester.ac.uk::78a5e1b4-acac-4ea1-bfea-aa67219d49c3" providerId="AD" clId="Web-{8A3BB9BA-E9FF-AFC7-C601-F0B2F767BFB5}" dt="2026-02-04T20:59:17.823" v="191" actId="20577"/>
          <ac:spMkLst>
            <pc:docMk/>
            <pc:sldMk cId="1563340030" sldId="300"/>
            <ac:spMk id="2" creationId="{00000000-0000-0000-0000-000000000000}"/>
          </ac:spMkLst>
        </pc:spChg>
      </pc:sldChg>
      <pc:sldChg chg="modSp">
        <pc:chgData name="Onyejekwe, Kerry A." userId="S::ko98@leicester.ac.uk::78a5e1b4-acac-4ea1-bfea-aa67219d49c3" providerId="AD" clId="Web-{8A3BB9BA-E9FF-AFC7-C601-F0B2F767BFB5}" dt="2026-02-04T20:58:45.291" v="180" actId="20577"/>
        <pc:sldMkLst>
          <pc:docMk/>
          <pc:sldMk cId="1306594989" sldId="316"/>
        </pc:sldMkLst>
        <pc:spChg chg="mod">
          <ac:chgData name="Onyejekwe, Kerry A." userId="S::ko98@leicester.ac.uk::78a5e1b4-acac-4ea1-bfea-aa67219d49c3" providerId="AD" clId="Web-{8A3BB9BA-E9FF-AFC7-C601-F0B2F767BFB5}" dt="2026-02-04T20:58:45.291" v="180" actId="20577"/>
          <ac:spMkLst>
            <pc:docMk/>
            <pc:sldMk cId="1306594989" sldId="316"/>
            <ac:spMk id="2" creationId="{DC316B7B-DD61-6F2F-4080-9886ABE2ECA4}"/>
          </ac:spMkLst>
        </pc:spChg>
      </pc:sldChg>
      <pc:sldChg chg="modSp">
        <pc:chgData name="Onyejekwe, Kerry A." userId="S::ko98@leicester.ac.uk::78a5e1b4-acac-4ea1-bfea-aa67219d49c3" providerId="AD" clId="Web-{8A3BB9BA-E9FF-AFC7-C601-F0B2F767BFB5}" dt="2026-02-04T20:54:30.172" v="124" actId="20577"/>
        <pc:sldMkLst>
          <pc:docMk/>
          <pc:sldMk cId="3840254577" sldId="357"/>
        </pc:sldMkLst>
        <pc:spChg chg="mod">
          <ac:chgData name="Onyejekwe, Kerry A." userId="S::ko98@leicester.ac.uk::78a5e1b4-acac-4ea1-bfea-aa67219d49c3" providerId="AD" clId="Web-{8A3BB9BA-E9FF-AFC7-C601-F0B2F767BFB5}" dt="2026-02-04T20:54:30.172" v="124" actId="20577"/>
          <ac:spMkLst>
            <pc:docMk/>
            <pc:sldMk cId="3840254577" sldId="357"/>
            <ac:spMk id="21" creationId="{00000000-0000-0000-0000-000000000000}"/>
          </ac:spMkLst>
        </pc:spChg>
      </pc:sldChg>
      <pc:sldChg chg="addSp modSp">
        <pc:chgData name="Onyejekwe, Kerry A." userId="S::ko98@leicester.ac.uk::78a5e1b4-acac-4ea1-bfea-aa67219d49c3" providerId="AD" clId="Web-{8A3BB9BA-E9FF-AFC7-C601-F0B2F767BFB5}" dt="2026-02-04T21:02:45.374" v="225" actId="20577"/>
        <pc:sldMkLst>
          <pc:docMk/>
          <pc:sldMk cId="3350594211" sldId="382"/>
        </pc:sldMkLst>
        <pc:spChg chg="add mod">
          <ac:chgData name="Onyejekwe, Kerry A." userId="S::ko98@leicester.ac.uk::78a5e1b4-acac-4ea1-bfea-aa67219d49c3" providerId="AD" clId="Web-{8A3BB9BA-E9FF-AFC7-C601-F0B2F767BFB5}" dt="2026-02-04T21:02:45.374" v="225" actId="20577"/>
          <ac:spMkLst>
            <pc:docMk/>
            <pc:sldMk cId="3350594211" sldId="382"/>
            <ac:spMk id="14" creationId="{C61BFB1A-A58D-0E95-337A-F63AA6AFFDCB}"/>
          </ac:spMkLst>
        </pc:spChg>
      </pc:sldChg>
      <pc:sldChg chg="modSp">
        <pc:chgData name="Onyejekwe, Kerry A." userId="S::ko98@leicester.ac.uk::78a5e1b4-acac-4ea1-bfea-aa67219d49c3" providerId="AD" clId="Web-{8A3BB9BA-E9FF-AFC7-C601-F0B2F767BFB5}" dt="2026-02-04T20:55:59.004" v="150" actId="20577"/>
        <pc:sldMkLst>
          <pc:docMk/>
          <pc:sldMk cId="508383254" sldId="384"/>
        </pc:sldMkLst>
        <pc:spChg chg="mod">
          <ac:chgData name="Onyejekwe, Kerry A." userId="S::ko98@leicester.ac.uk::78a5e1b4-acac-4ea1-bfea-aa67219d49c3" providerId="AD" clId="Web-{8A3BB9BA-E9FF-AFC7-C601-F0B2F767BFB5}" dt="2026-02-04T20:55:59.004" v="150" actId="20577"/>
          <ac:spMkLst>
            <pc:docMk/>
            <pc:sldMk cId="508383254" sldId="384"/>
            <ac:spMk id="3" creationId="{7F7057EE-5558-4BF9-AF75-B1C472FE9E95}"/>
          </ac:spMkLst>
        </pc:spChg>
      </pc:sldChg>
      <pc:sldChg chg="modSp">
        <pc:chgData name="Onyejekwe, Kerry A." userId="S::ko98@leicester.ac.uk::78a5e1b4-acac-4ea1-bfea-aa67219d49c3" providerId="AD" clId="Web-{8A3BB9BA-E9FF-AFC7-C601-F0B2F767BFB5}" dt="2026-02-04T21:01:29.450" v="210" actId="14100"/>
        <pc:sldMkLst>
          <pc:docMk/>
          <pc:sldMk cId="3722909174" sldId="387"/>
        </pc:sldMkLst>
        <pc:picChg chg="mod">
          <ac:chgData name="Onyejekwe, Kerry A." userId="S::ko98@leicester.ac.uk::78a5e1b4-acac-4ea1-bfea-aa67219d49c3" providerId="AD" clId="Web-{8A3BB9BA-E9FF-AFC7-C601-F0B2F767BFB5}" dt="2026-02-04T21:01:29.450" v="210" actId="14100"/>
          <ac:picMkLst>
            <pc:docMk/>
            <pc:sldMk cId="3722909174" sldId="387"/>
            <ac:picMk id="4" creationId="{BCDB57FA-8FD5-4EFA-BF68-3102258F61B6}"/>
          </ac:picMkLst>
        </pc:picChg>
      </pc:sldChg>
      <pc:sldChg chg="modSp">
        <pc:chgData name="Onyejekwe, Kerry A." userId="S::ko98@leicester.ac.uk::78a5e1b4-acac-4ea1-bfea-aa67219d49c3" providerId="AD" clId="Web-{8A3BB9BA-E9FF-AFC7-C601-F0B2F767BFB5}" dt="2026-02-04T21:03:08.984" v="226" actId="14100"/>
        <pc:sldMkLst>
          <pc:docMk/>
          <pc:sldMk cId="1850760010" sldId="390"/>
        </pc:sldMkLst>
        <pc:spChg chg="mod">
          <ac:chgData name="Onyejekwe, Kerry A." userId="S::ko98@leicester.ac.uk::78a5e1b4-acac-4ea1-bfea-aa67219d49c3" providerId="AD" clId="Web-{8A3BB9BA-E9FF-AFC7-C601-F0B2F767BFB5}" dt="2026-02-04T21:03:08.984" v="226" actId="14100"/>
          <ac:spMkLst>
            <pc:docMk/>
            <pc:sldMk cId="1850760010" sldId="390"/>
            <ac:spMk id="3" creationId="{24475019-6CF3-4C64-BBFE-D9F2A2D48309}"/>
          </ac:spMkLst>
        </pc:spChg>
      </pc:sldChg>
      <pc:sldChg chg="modSp">
        <pc:chgData name="Onyejekwe, Kerry A." userId="S::ko98@leicester.ac.uk::78a5e1b4-acac-4ea1-bfea-aa67219d49c3" providerId="AD" clId="Web-{8A3BB9BA-E9FF-AFC7-C601-F0B2F767BFB5}" dt="2026-02-04T21:04:05.048" v="233" actId="20577"/>
        <pc:sldMkLst>
          <pc:docMk/>
          <pc:sldMk cId="2193969616" sldId="394"/>
        </pc:sldMkLst>
        <pc:spChg chg="mod">
          <ac:chgData name="Onyejekwe, Kerry A." userId="S::ko98@leicester.ac.uk::78a5e1b4-acac-4ea1-bfea-aa67219d49c3" providerId="AD" clId="Web-{8A3BB9BA-E9FF-AFC7-C601-F0B2F767BFB5}" dt="2026-02-04T21:04:05.048" v="233" actId="20577"/>
          <ac:spMkLst>
            <pc:docMk/>
            <pc:sldMk cId="2193969616" sldId="394"/>
            <ac:spMk id="2" creationId="{4A1EAAF6-63F9-4F03-BE3E-BDD68B9E8EA0}"/>
          </ac:spMkLst>
        </pc:spChg>
      </pc:sldChg>
      <pc:sldChg chg="modSp">
        <pc:chgData name="Onyejekwe, Kerry A." userId="S::ko98@leicester.ac.uk::78a5e1b4-acac-4ea1-bfea-aa67219d49c3" providerId="AD" clId="Web-{8A3BB9BA-E9FF-AFC7-C601-F0B2F767BFB5}" dt="2026-02-04T21:00:49.903" v="207" actId="20577"/>
        <pc:sldMkLst>
          <pc:docMk/>
          <pc:sldMk cId="4086741570" sldId="395"/>
        </pc:sldMkLst>
        <pc:spChg chg="mod">
          <ac:chgData name="Onyejekwe, Kerry A." userId="S::ko98@leicester.ac.uk::78a5e1b4-acac-4ea1-bfea-aa67219d49c3" providerId="AD" clId="Web-{8A3BB9BA-E9FF-AFC7-C601-F0B2F767BFB5}" dt="2026-02-04T21:00:49.903" v="207" actId="20577"/>
          <ac:spMkLst>
            <pc:docMk/>
            <pc:sldMk cId="4086741570" sldId="395"/>
            <ac:spMk id="2" creationId="{4B060E75-434C-4493-A098-451A07AF945E}"/>
          </ac:spMkLst>
        </pc:spChg>
      </pc:sldChg>
      <pc:sldChg chg="new del">
        <pc:chgData name="Onyejekwe, Kerry A." userId="S::ko98@leicester.ac.uk::78a5e1b4-acac-4ea1-bfea-aa67219d49c3" providerId="AD" clId="Web-{8A3BB9BA-E9FF-AFC7-C601-F0B2F767BFB5}" dt="2026-02-04T20:58:06.478" v="165"/>
        <pc:sldMkLst>
          <pc:docMk/>
          <pc:sldMk cId="2574193012" sldId="396"/>
        </pc:sldMkLst>
      </pc:sldChg>
      <pc:sldChg chg="addSp delSp modSp new">
        <pc:chgData name="Onyejekwe, Kerry A." userId="S::ko98@leicester.ac.uk::78a5e1b4-acac-4ea1-bfea-aa67219d49c3" providerId="AD" clId="Web-{8A3BB9BA-E9FF-AFC7-C601-F0B2F767BFB5}" dt="2026-02-04T20:55:37.862" v="146" actId="20577"/>
        <pc:sldMkLst>
          <pc:docMk/>
          <pc:sldMk cId="4160919973" sldId="397"/>
        </pc:sldMkLst>
        <pc:spChg chg="del">
          <ac:chgData name="Onyejekwe, Kerry A." userId="S::ko98@leicester.ac.uk::78a5e1b4-acac-4ea1-bfea-aa67219d49c3" providerId="AD" clId="Web-{8A3BB9BA-E9FF-AFC7-C601-F0B2F767BFB5}" dt="2026-02-04T20:50:50.286" v="13"/>
          <ac:spMkLst>
            <pc:docMk/>
            <pc:sldMk cId="4160919973" sldId="397"/>
            <ac:spMk id="4" creationId="{544FAB94-D44D-0C6E-8B55-DF63E98F95CD}"/>
          </ac:spMkLst>
        </pc:spChg>
        <pc:spChg chg="del">
          <ac:chgData name="Onyejekwe, Kerry A." userId="S::ko98@leicester.ac.uk::78a5e1b4-acac-4ea1-bfea-aa67219d49c3" providerId="AD" clId="Web-{8A3BB9BA-E9FF-AFC7-C601-F0B2F767BFB5}" dt="2026-02-04T20:50:53.583" v="14"/>
          <ac:spMkLst>
            <pc:docMk/>
            <pc:sldMk cId="4160919973" sldId="397"/>
            <ac:spMk id="6" creationId="{21E1CA01-1F63-F7D4-2DDA-75464A42040D}"/>
          </ac:spMkLst>
        </pc:spChg>
        <pc:spChg chg="add mod">
          <ac:chgData name="Onyejekwe, Kerry A." userId="S::ko98@leicester.ac.uk::78a5e1b4-acac-4ea1-bfea-aa67219d49c3" providerId="AD" clId="Web-{8A3BB9BA-E9FF-AFC7-C601-F0B2F767BFB5}" dt="2026-02-04T20:55:37.862" v="146" actId="20577"/>
          <ac:spMkLst>
            <pc:docMk/>
            <pc:sldMk cId="4160919973" sldId="397"/>
            <ac:spMk id="7" creationId="{ABD5F5C8-ECB1-AB42-7943-9775B7454F53}"/>
          </ac:spMkLst>
        </pc:spChg>
        <pc:spChg chg="add mod">
          <ac:chgData name="Onyejekwe, Kerry A." userId="S::ko98@leicester.ac.uk::78a5e1b4-acac-4ea1-bfea-aa67219d49c3" providerId="AD" clId="Web-{8A3BB9BA-E9FF-AFC7-C601-F0B2F767BFB5}" dt="2026-02-04T20:54:43.157" v="125" actId="14100"/>
          <ac:spMkLst>
            <pc:docMk/>
            <pc:sldMk cId="4160919973" sldId="397"/>
            <ac:spMk id="8" creationId="{3996F450-A18A-0EFA-0017-9B683FB183BC}"/>
          </ac:spMkLst>
        </pc:spChg>
        <pc:spChg chg="add mod">
          <ac:chgData name="Onyejekwe, Kerry A." userId="S::ko98@leicester.ac.uk::78a5e1b4-acac-4ea1-bfea-aa67219d49c3" providerId="AD" clId="Web-{8A3BB9BA-E9FF-AFC7-C601-F0B2F767BFB5}" dt="2026-02-04T20:55:25.799" v="142" actId="20577"/>
          <ac:spMkLst>
            <pc:docMk/>
            <pc:sldMk cId="4160919973" sldId="397"/>
            <ac:spMk id="9" creationId="{46792F74-5D3D-7631-731A-027BD4DCC92B}"/>
          </ac:spMkLst>
        </pc:spChg>
      </pc:sldChg>
      <pc:sldChg chg="modSp add replId">
        <pc:chgData name="Onyejekwe, Kerry A." userId="S::ko98@leicester.ac.uk::78a5e1b4-acac-4ea1-bfea-aa67219d49c3" providerId="AD" clId="Web-{8A3BB9BA-E9FF-AFC7-C601-F0B2F767BFB5}" dt="2026-02-04T20:58:35.853" v="176" actId="20577"/>
        <pc:sldMkLst>
          <pc:docMk/>
          <pc:sldMk cId="1106974336" sldId="398"/>
        </pc:sldMkLst>
        <pc:spChg chg="mod">
          <ac:chgData name="Onyejekwe, Kerry A." userId="S::ko98@leicester.ac.uk::78a5e1b4-acac-4ea1-bfea-aa67219d49c3" providerId="AD" clId="Web-{8A3BB9BA-E9FF-AFC7-C601-F0B2F767BFB5}" dt="2026-02-04T20:58:35.853" v="176" actId="20577"/>
          <ac:spMkLst>
            <pc:docMk/>
            <pc:sldMk cId="1106974336" sldId="398"/>
            <ac:spMk id="2" creationId="{479EBC04-41EB-E477-C46A-8F0A747B8908}"/>
          </ac:spMkLst>
        </pc:spChg>
        <pc:spChg chg="mod">
          <ac:chgData name="Onyejekwe, Kerry A." userId="S::ko98@leicester.ac.uk::78a5e1b4-acac-4ea1-bfea-aa67219d49c3" providerId="AD" clId="Web-{8A3BB9BA-E9FF-AFC7-C601-F0B2F767BFB5}" dt="2026-02-04T20:58:16.041" v="169" actId="20577"/>
          <ac:spMkLst>
            <pc:docMk/>
            <pc:sldMk cId="1106974336" sldId="398"/>
            <ac:spMk id="3" creationId="{140B7876-FA48-EA88-0B72-EB486F595D06}"/>
          </ac:spMkLst>
        </pc:spChg>
      </pc:sldChg>
      <pc:sldChg chg="modSp new">
        <pc:chgData name="Onyejekwe, Kerry A." userId="S::ko98@leicester.ac.uk::78a5e1b4-acac-4ea1-bfea-aa67219d49c3" providerId="AD" clId="Web-{8A3BB9BA-E9FF-AFC7-C601-F0B2F767BFB5}" dt="2026-02-04T21:04:59.971" v="241" actId="20577"/>
        <pc:sldMkLst>
          <pc:docMk/>
          <pc:sldMk cId="3448387952" sldId="399"/>
        </pc:sldMkLst>
        <pc:spChg chg="mod">
          <ac:chgData name="Onyejekwe, Kerry A." userId="S::ko98@leicester.ac.uk::78a5e1b4-acac-4ea1-bfea-aa67219d49c3" providerId="AD" clId="Web-{8A3BB9BA-E9FF-AFC7-C601-F0B2F767BFB5}" dt="2026-02-04T21:04:47.205" v="239" actId="20577"/>
          <ac:spMkLst>
            <pc:docMk/>
            <pc:sldMk cId="3448387952" sldId="399"/>
            <ac:spMk id="2" creationId="{2C86D8A9-B1CB-B2FB-B3FA-F4FCBEEFC2DF}"/>
          </ac:spMkLst>
        </pc:spChg>
        <pc:spChg chg="mod">
          <ac:chgData name="Onyejekwe, Kerry A." userId="S::ko98@leicester.ac.uk::78a5e1b4-acac-4ea1-bfea-aa67219d49c3" providerId="AD" clId="Web-{8A3BB9BA-E9FF-AFC7-C601-F0B2F767BFB5}" dt="2026-02-04T21:04:59.971" v="241" actId="20577"/>
          <ac:spMkLst>
            <pc:docMk/>
            <pc:sldMk cId="3448387952" sldId="399"/>
            <ac:spMk id="3" creationId="{CFCF5BF0-6447-D26E-9582-258023C9E54A}"/>
          </ac:spMkLst>
        </pc:spChg>
      </pc:sldChg>
      <pc:sldChg chg="modSp new">
        <pc:chgData name="Onyejekwe, Kerry A." userId="S::ko98@leicester.ac.uk::78a5e1b4-acac-4ea1-bfea-aa67219d49c3" providerId="AD" clId="Web-{8A3BB9BA-E9FF-AFC7-C601-F0B2F767BFB5}" dt="2026-02-04T21:07:53.372" v="368" actId="20577"/>
        <pc:sldMkLst>
          <pc:docMk/>
          <pc:sldMk cId="14291206" sldId="400"/>
        </pc:sldMkLst>
        <pc:spChg chg="mod">
          <ac:chgData name="Onyejekwe, Kerry A." userId="S::ko98@leicester.ac.uk::78a5e1b4-acac-4ea1-bfea-aa67219d49c3" providerId="AD" clId="Web-{8A3BB9BA-E9FF-AFC7-C601-F0B2F767BFB5}" dt="2026-02-04T21:05:24.534" v="248" actId="20577"/>
          <ac:spMkLst>
            <pc:docMk/>
            <pc:sldMk cId="14291206" sldId="400"/>
            <ac:spMk id="2" creationId="{628B06A5-CC7E-4FEA-AEA0-6B99A6B597C6}"/>
          </ac:spMkLst>
        </pc:spChg>
        <pc:spChg chg="mod">
          <ac:chgData name="Onyejekwe, Kerry A." userId="S::ko98@leicester.ac.uk::78a5e1b4-acac-4ea1-bfea-aa67219d49c3" providerId="AD" clId="Web-{8A3BB9BA-E9FF-AFC7-C601-F0B2F767BFB5}" dt="2026-02-04T21:07:53.372" v="368" actId="20577"/>
          <ac:spMkLst>
            <pc:docMk/>
            <pc:sldMk cId="14291206" sldId="400"/>
            <ac:spMk id="3" creationId="{6CD7BFAC-CE2C-36EC-43A5-ECA6C0EB0779}"/>
          </ac:spMkLst>
        </pc:spChg>
      </pc:sldChg>
      <pc:sldChg chg="modSp new">
        <pc:chgData name="Onyejekwe, Kerry A." userId="S::ko98@leicester.ac.uk::78a5e1b4-acac-4ea1-bfea-aa67219d49c3" providerId="AD" clId="Web-{8A3BB9BA-E9FF-AFC7-C601-F0B2F767BFB5}" dt="2026-02-04T21:08:28.421" v="377" actId="20577"/>
        <pc:sldMkLst>
          <pc:docMk/>
          <pc:sldMk cId="3680388048" sldId="401"/>
        </pc:sldMkLst>
        <pc:spChg chg="mod">
          <ac:chgData name="Onyejekwe, Kerry A." userId="S::ko98@leicester.ac.uk::78a5e1b4-acac-4ea1-bfea-aa67219d49c3" providerId="AD" clId="Web-{8A3BB9BA-E9FF-AFC7-C601-F0B2F767BFB5}" dt="2026-02-04T21:08:28.421" v="377" actId="20577"/>
          <ac:spMkLst>
            <pc:docMk/>
            <pc:sldMk cId="3680388048" sldId="401"/>
            <ac:spMk id="2" creationId="{A48B59E6-77CD-DF28-B57D-9DFD6D666E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05C3C-2258-408E-8A65-08AAF8F96B9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A5416B1E-82C6-4093-818D-8BB3AC39513E}">
      <dgm:prSet/>
      <dgm:spPr/>
      <dgm:t>
        <a:bodyPr/>
        <a:lstStyle/>
        <a:p>
          <a:r>
            <a:rPr lang="en-GB" b="0" i="0" baseline="0"/>
            <a:t>Overview of Course</a:t>
          </a:r>
          <a:endParaRPr lang="en-GB"/>
        </a:p>
      </dgm:t>
    </dgm:pt>
    <dgm:pt modelId="{99A69100-6281-4917-B990-5A10B8E86D8A}" type="parTrans" cxnId="{42D2B3D5-3FCD-4CFF-938B-598A7C2EDA52}">
      <dgm:prSet/>
      <dgm:spPr/>
      <dgm:t>
        <a:bodyPr/>
        <a:lstStyle/>
        <a:p>
          <a:endParaRPr lang="en-GB"/>
        </a:p>
      </dgm:t>
    </dgm:pt>
    <dgm:pt modelId="{77999472-B541-4390-B6F2-1F5CC3037365}" type="sibTrans" cxnId="{42D2B3D5-3FCD-4CFF-938B-598A7C2EDA52}">
      <dgm:prSet/>
      <dgm:spPr/>
      <dgm:t>
        <a:bodyPr/>
        <a:lstStyle/>
        <a:p>
          <a:endParaRPr lang="en-GB"/>
        </a:p>
      </dgm:t>
    </dgm:pt>
    <dgm:pt modelId="{FDE552C2-5A4A-4132-8A9B-C404DF3C715B}">
      <dgm:prSet/>
      <dgm:spPr/>
      <dgm:t>
        <a:bodyPr/>
        <a:lstStyle/>
        <a:p>
          <a:r>
            <a:rPr lang="en-GB" b="0" i="0" baseline="0"/>
            <a:t>Phase B Assessment </a:t>
          </a:r>
          <a:endParaRPr lang="en-GB"/>
        </a:p>
      </dgm:t>
    </dgm:pt>
    <dgm:pt modelId="{E5DD22D5-336A-4D1E-8A22-F616F5EB6BDD}" type="parTrans" cxnId="{0E87986D-05F8-4F4B-8C46-352AA60AA874}">
      <dgm:prSet/>
      <dgm:spPr/>
      <dgm:t>
        <a:bodyPr/>
        <a:lstStyle/>
        <a:p>
          <a:endParaRPr lang="en-GB"/>
        </a:p>
      </dgm:t>
    </dgm:pt>
    <dgm:pt modelId="{C518F981-3867-4094-B2A3-407D275E4EBB}" type="sibTrans" cxnId="{0E87986D-05F8-4F4B-8C46-352AA60AA874}">
      <dgm:prSet/>
      <dgm:spPr/>
      <dgm:t>
        <a:bodyPr/>
        <a:lstStyle/>
        <a:p>
          <a:endParaRPr lang="en-GB"/>
        </a:p>
      </dgm:t>
    </dgm:pt>
    <dgm:pt modelId="{88EFF09E-8177-4EF4-974B-EC026C0F63C9}">
      <dgm:prSet/>
      <dgm:spPr/>
      <dgm:t>
        <a:bodyPr/>
        <a:lstStyle/>
        <a:p>
          <a:r>
            <a:rPr lang="en-GB" b="0" i="0" baseline="0"/>
            <a:t>Weekly Focus and Weekly Meetings</a:t>
          </a:r>
          <a:endParaRPr lang="en-GB"/>
        </a:p>
      </dgm:t>
    </dgm:pt>
    <dgm:pt modelId="{576DA2BD-D840-4D31-9C1B-991970ADA808}" type="parTrans" cxnId="{542CB723-C4CC-44EE-8CBC-25011B960060}">
      <dgm:prSet/>
      <dgm:spPr/>
      <dgm:t>
        <a:bodyPr/>
        <a:lstStyle/>
        <a:p>
          <a:endParaRPr lang="en-GB"/>
        </a:p>
      </dgm:t>
    </dgm:pt>
    <dgm:pt modelId="{4F6B93DA-8690-44E7-B41E-53D4001FD916}" type="sibTrans" cxnId="{542CB723-C4CC-44EE-8CBC-25011B960060}">
      <dgm:prSet/>
      <dgm:spPr/>
      <dgm:t>
        <a:bodyPr/>
        <a:lstStyle/>
        <a:p>
          <a:endParaRPr lang="en-GB"/>
        </a:p>
      </dgm:t>
    </dgm:pt>
    <dgm:pt modelId="{73399FAF-D661-4B0A-AD7A-12E7B50AD859}">
      <dgm:prSet/>
      <dgm:spPr/>
      <dgm:t>
        <a:bodyPr/>
        <a:lstStyle/>
        <a:p>
          <a:r>
            <a:rPr lang="en-GB" b="0" i="0" baseline="0"/>
            <a:t>Cause for Concern </a:t>
          </a:r>
          <a:endParaRPr lang="en-GB"/>
        </a:p>
      </dgm:t>
    </dgm:pt>
    <dgm:pt modelId="{AB265931-67E1-4318-AC7B-5A81EE21E7E5}" type="parTrans" cxnId="{B070465E-B4B1-455D-8571-649AB86D477F}">
      <dgm:prSet/>
      <dgm:spPr/>
      <dgm:t>
        <a:bodyPr/>
        <a:lstStyle/>
        <a:p>
          <a:endParaRPr lang="en-GB"/>
        </a:p>
      </dgm:t>
    </dgm:pt>
    <dgm:pt modelId="{8B4056A6-0E1F-4478-8271-A4F94C42C90D}" type="sibTrans" cxnId="{B070465E-B4B1-455D-8571-649AB86D477F}">
      <dgm:prSet/>
      <dgm:spPr/>
      <dgm:t>
        <a:bodyPr/>
        <a:lstStyle/>
        <a:p>
          <a:endParaRPr lang="en-GB"/>
        </a:p>
      </dgm:t>
    </dgm:pt>
    <dgm:pt modelId="{15991485-0D59-4E89-84D4-E198CDEFE900}">
      <dgm:prSet/>
      <dgm:spPr/>
      <dgm:t>
        <a:bodyPr/>
        <a:lstStyle/>
        <a:p>
          <a:r>
            <a:rPr lang="en-GB" b="0" i="0" baseline="0"/>
            <a:t>Timetables and planning</a:t>
          </a:r>
          <a:endParaRPr lang="en-GB"/>
        </a:p>
      </dgm:t>
    </dgm:pt>
    <dgm:pt modelId="{D4985510-4B9A-4166-BF52-2A5A2D7ADB10}" type="parTrans" cxnId="{DD513885-CF4A-44C4-A694-BCFD5777BF19}">
      <dgm:prSet/>
      <dgm:spPr/>
      <dgm:t>
        <a:bodyPr/>
        <a:lstStyle/>
        <a:p>
          <a:endParaRPr lang="en-GB"/>
        </a:p>
      </dgm:t>
    </dgm:pt>
    <dgm:pt modelId="{DA5E417C-AAB6-4DE1-AE60-82EF772FFB90}" type="sibTrans" cxnId="{DD513885-CF4A-44C4-A694-BCFD5777BF19}">
      <dgm:prSet/>
      <dgm:spPr/>
      <dgm:t>
        <a:bodyPr/>
        <a:lstStyle/>
        <a:p>
          <a:endParaRPr lang="en-GB"/>
        </a:p>
      </dgm:t>
    </dgm:pt>
    <dgm:pt modelId="{F4332420-2337-4EF9-8502-0EB775D97BB7}">
      <dgm:prSet/>
      <dgm:spPr/>
      <dgm:t>
        <a:bodyPr/>
        <a:lstStyle/>
        <a:p>
          <a:r>
            <a:rPr lang="en-GB" b="0" i="0" baseline="0"/>
            <a:t>Mentor development guides</a:t>
          </a:r>
          <a:endParaRPr lang="en-GB"/>
        </a:p>
      </dgm:t>
    </dgm:pt>
    <dgm:pt modelId="{EDF5535D-7045-4509-9ED7-88F70AA53BA8}" type="parTrans" cxnId="{1FE534FE-CF5F-453A-AC01-9846B9CFE7E1}">
      <dgm:prSet/>
      <dgm:spPr/>
      <dgm:t>
        <a:bodyPr/>
        <a:lstStyle/>
        <a:p>
          <a:endParaRPr lang="en-GB"/>
        </a:p>
      </dgm:t>
    </dgm:pt>
    <dgm:pt modelId="{E28BDB3A-D8CD-4945-9C6B-B0560EDEFF88}" type="sibTrans" cxnId="{1FE534FE-CF5F-453A-AC01-9846B9CFE7E1}">
      <dgm:prSet/>
      <dgm:spPr/>
      <dgm:t>
        <a:bodyPr/>
        <a:lstStyle/>
        <a:p>
          <a:endParaRPr lang="en-GB"/>
        </a:p>
      </dgm:t>
    </dgm:pt>
    <dgm:pt modelId="{D5BC6017-A06F-4A85-A582-4AC5D4F877CB}" type="pres">
      <dgm:prSet presAssocID="{77F05C3C-2258-408E-8A65-08AAF8F96B98}" presName="diagram" presStyleCnt="0">
        <dgm:presLayoutVars>
          <dgm:dir/>
          <dgm:resizeHandles val="exact"/>
        </dgm:presLayoutVars>
      </dgm:prSet>
      <dgm:spPr/>
    </dgm:pt>
    <dgm:pt modelId="{2BBC6C3F-BCDF-4FAF-ACCD-FE868097E2B9}" type="pres">
      <dgm:prSet presAssocID="{A5416B1E-82C6-4093-818D-8BB3AC39513E}" presName="node" presStyleLbl="node1" presStyleIdx="0" presStyleCnt="6">
        <dgm:presLayoutVars>
          <dgm:bulletEnabled val="1"/>
        </dgm:presLayoutVars>
      </dgm:prSet>
      <dgm:spPr/>
    </dgm:pt>
    <dgm:pt modelId="{A4E0B796-6FB6-431F-9830-65D84B23B63F}" type="pres">
      <dgm:prSet presAssocID="{77999472-B541-4390-B6F2-1F5CC3037365}" presName="sibTrans" presStyleCnt="0"/>
      <dgm:spPr/>
    </dgm:pt>
    <dgm:pt modelId="{C5170C46-6202-41AA-8FBC-7552420FD36F}" type="pres">
      <dgm:prSet presAssocID="{FDE552C2-5A4A-4132-8A9B-C404DF3C715B}" presName="node" presStyleLbl="node1" presStyleIdx="1" presStyleCnt="6">
        <dgm:presLayoutVars>
          <dgm:bulletEnabled val="1"/>
        </dgm:presLayoutVars>
      </dgm:prSet>
      <dgm:spPr/>
    </dgm:pt>
    <dgm:pt modelId="{0A20FDCB-18B8-4C6B-B5E1-04F5F8E78CE8}" type="pres">
      <dgm:prSet presAssocID="{C518F981-3867-4094-B2A3-407D275E4EBB}" presName="sibTrans" presStyleCnt="0"/>
      <dgm:spPr/>
    </dgm:pt>
    <dgm:pt modelId="{75F0638D-87A3-426B-BA73-32825B333605}" type="pres">
      <dgm:prSet presAssocID="{88EFF09E-8177-4EF4-974B-EC026C0F63C9}" presName="node" presStyleLbl="node1" presStyleIdx="2" presStyleCnt="6">
        <dgm:presLayoutVars>
          <dgm:bulletEnabled val="1"/>
        </dgm:presLayoutVars>
      </dgm:prSet>
      <dgm:spPr/>
    </dgm:pt>
    <dgm:pt modelId="{1AFECC2F-69FA-4A7D-AD4A-342D1A02C9AA}" type="pres">
      <dgm:prSet presAssocID="{4F6B93DA-8690-44E7-B41E-53D4001FD916}" presName="sibTrans" presStyleCnt="0"/>
      <dgm:spPr/>
    </dgm:pt>
    <dgm:pt modelId="{8238E0BA-B339-4F41-8FBB-0B18F6A3B23A}" type="pres">
      <dgm:prSet presAssocID="{73399FAF-D661-4B0A-AD7A-12E7B50AD859}" presName="node" presStyleLbl="node1" presStyleIdx="3" presStyleCnt="6">
        <dgm:presLayoutVars>
          <dgm:bulletEnabled val="1"/>
        </dgm:presLayoutVars>
      </dgm:prSet>
      <dgm:spPr/>
    </dgm:pt>
    <dgm:pt modelId="{1F119A10-A4D6-49C2-8B0C-71E6BD2734EA}" type="pres">
      <dgm:prSet presAssocID="{8B4056A6-0E1F-4478-8271-A4F94C42C90D}" presName="sibTrans" presStyleCnt="0"/>
      <dgm:spPr/>
    </dgm:pt>
    <dgm:pt modelId="{1C000174-3306-43BB-BB7E-8E850686F5AE}" type="pres">
      <dgm:prSet presAssocID="{15991485-0D59-4E89-84D4-E198CDEFE900}" presName="node" presStyleLbl="node1" presStyleIdx="4" presStyleCnt="6">
        <dgm:presLayoutVars>
          <dgm:bulletEnabled val="1"/>
        </dgm:presLayoutVars>
      </dgm:prSet>
      <dgm:spPr/>
    </dgm:pt>
    <dgm:pt modelId="{292F0E88-9313-447C-A140-C3C4745491B5}" type="pres">
      <dgm:prSet presAssocID="{DA5E417C-AAB6-4DE1-AE60-82EF772FFB90}" presName="sibTrans" presStyleCnt="0"/>
      <dgm:spPr/>
    </dgm:pt>
    <dgm:pt modelId="{D69285CF-A6B7-4A25-A365-1C3C075DF199}" type="pres">
      <dgm:prSet presAssocID="{F4332420-2337-4EF9-8502-0EB775D97BB7}" presName="node" presStyleLbl="node1" presStyleIdx="5" presStyleCnt="6">
        <dgm:presLayoutVars>
          <dgm:bulletEnabled val="1"/>
        </dgm:presLayoutVars>
      </dgm:prSet>
      <dgm:spPr/>
    </dgm:pt>
  </dgm:ptLst>
  <dgm:cxnLst>
    <dgm:cxn modelId="{AB903C00-FEED-45E1-A965-B89386CF78AF}" type="presOf" srcId="{15991485-0D59-4E89-84D4-E198CDEFE900}" destId="{1C000174-3306-43BB-BB7E-8E850686F5AE}" srcOrd="0" destOrd="0" presId="urn:microsoft.com/office/officeart/2005/8/layout/default"/>
    <dgm:cxn modelId="{FC1F2204-55A8-4465-862F-492F5EC2E120}" type="presOf" srcId="{88EFF09E-8177-4EF4-974B-EC026C0F63C9}" destId="{75F0638D-87A3-426B-BA73-32825B333605}" srcOrd="0" destOrd="0" presId="urn:microsoft.com/office/officeart/2005/8/layout/default"/>
    <dgm:cxn modelId="{CA54C305-15BF-4914-9145-2F99F47554FA}" type="presOf" srcId="{A5416B1E-82C6-4093-818D-8BB3AC39513E}" destId="{2BBC6C3F-BCDF-4FAF-ACCD-FE868097E2B9}" srcOrd="0" destOrd="0" presId="urn:microsoft.com/office/officeart/2005/8/layout/default"/>
    <dgm:cxn modelId="{542CB723-C4CC-44EE-8CBC-25011B960060}" srcId="{77F05C3C-2258-408E-8A65-08AAF8F96B98}" destId="{88EFF09E-8177-4EF4-974B-EC026C0F63C9}" srcOrd="2" destOrd="0" parTransId="{576DA2BD-D840-4D31-9C1B-991970ADA808}" sibTransId="{4F6B93DA-8690-44E7-B41E-53D4001FD916}"/>
    <dgm:cxn modelId="{B070465E-B4B1-455D-8571-649AB86D477F}" srcId="{77F05C3C-2258-408E-8A65-08AAF8F96B98}" destId="{73399FAF-D661-4B0A-AD7A-12E7B50AD859}" srcOrd="3" destOrd="0" parTransId="{AB265931-67E1-4318-AC7B-5A81EE21E7E5}" sibTransId="{8B4056A6-0E1F-4478-8271-A4F94C42C90D}"/>
    <dgm:cxn modelId="{0E87986D-05F8-4F4B-8C46-352AA60AA874}" srcId="{77F05C3C-2258-408E-8A65-08AAF8F96B98}" destId="{FDE552C2-5A4A-4132-8A9B-C404DF3C715B}" srcOrd="1" destOrd="0" parTransId="{E5DD22D5-336A-4D1E-8A22-F616F5EB6BDD}" sibTransId="{C518F981-3867-4094-B2A3-407D275E4EBB}"/>
    <dgm:cxn modelId="{DD55CA57-679E-4A5E-95EF-EDB6E666878F}" type="presOf" srcId="{F4332420-2337-4EF9-8502-0EB775D97BB7}" destId="{D69285CF-A6B7-4A25-A365-1C3C075DF199}" srcOrd="0" destOrd="0" presId="urn:microsoft.com/office/officeart/2005/8/layout/default"/>
    <dgm:cxn modelId="{DD513885-CF4A-44C4-A694-BCFD5777BF19}" srcId="{77F05C3C-2258-408E-8A65-08AAF8F96B98}" destId="{15991485-0D59-4E89-84D4-E198CDEFE900}" srcOrd="4" destOrd="0" parTransId="{D4985510-4B9A-4166-BF52-2A5A2D7ADB10}" sibTransId="{DA5E417C-AAB6-4DE1-AE60-82EF772FFB90}"/>
    <dgm:cxn modelId="{8D2433B0-C31A-4E77-BE84-85B7D900EA9D}" type="presOf" srcId="{73399FAF-D661-4B0A-AD7A-12E7B50AD859}" destId="{8238E0BA-B339-4F41-8FBB-0B18F6A3B23A}" srcOrd="0" destOrd="0" presId="urn:microsoft.com/office/officeart/2005/8/layout/default"/>
    <dgm:cxn modelId="{EB9CD8B7-50F2-41CD-836F-E8C8EACBB5B5}" type="presOf" srcId="{FDE552C2-5A4A-4132-8A9B-C404DF3C715B}" destId="{C5170C46-6202-41AA-8FBC-7552420FD36F}" srcOrd="0" destOrd="0" presId="urn:microsoft.com/office/officeart/2005/8/layout/default"/>
    <dgm:cxn modelId="{5EEDC0B8-59F2-4E37-B8A3-37ECE626E433}" type="presOf" srcId="{77F05C3C-2258-408E-8A65-08AAF8F96B98}" destId="{D5BC6017-A06F-4A85-A582-4AC5D4F877CB}" srcOrd="0" destOrd="0" presId="urn:microsoft.com/office/officeart/2005/8/layout/default"/>
    <dgm:cxn modelId="{42D2B3D5-3FCD-4CFF-938B-598A7C2EDA52}" srcId="{77F05C3C-2258-408E-8A65-08AAF8F96B98}" destId="{A5416B1E-82C6-4093-818D-8BB3AC39513E}" srcOrd="0" destOrd="0" parTransId="{99A69100-6281-4917-B990-5A10B8E86D8A}" sibTransId="{77999472-B541-4390-B6F2-1F5CC3037365}"/>
    <dgm:cxn modelId="{1FE534FE-CF5F-453A-AC01-9846B9CFE7E1}" srcId="{77F05C3C-2258-408E-8A65-08AAF8F96B98}" destId="{F4332420-2337-4EF9-8502-0EB775D97BB7}" srcOrd="5" destOrd="0" parTransId="{EDF5535D-7045-4509-9ED7-88F70AA53BA8}" sibTransId="{E28BDB3A-D8CD-4945-9C6B-B0560EDEFF88}"/>
    <dgm:cxn modelId="{A7F5D4F6-6FEB-4506-83B0-9530C047AE9A}" type="presParOf" srcId="{D5BC6017-A06F-4A85-A582-4AC5D4F877CB}" destId="{2BBC6C3F-BCDF-4FAF-ACCD-FE868097E2B9}" srcOrd="0" destOrd="0" presId="urn:microsoft.com/office/officeart/2005/8/layout/default"/>
    <dgm:cxn modelId="{460243D5-9869-4B3A-A5B7-E7523A86B3FF}" type="presParOf" srcId="{D5BC6017-A06F-4A85-A582-4AC5D4F877CB}" destId="{A4E0B796-6FB6-431F-9830-65D84B23B63F}" srcOrd="1" destOrd="0" presId="urn:microsoft.com/office/officeart/2005/8/layout/default"/>
    <dgm:cxn modelId="{4916B6FA-95F4-48A3-8964-5A07E27E7B41}" type="presParOf" srcId="{D5BC6017-A06F-4A85-A582-4AC5D4F877CB}" destId="{C5170C46-6202-41AA-8FBC-7552420FD36F}" srcOrd="2" destOrd="0" presId="urn:microsoft.com/office/officeart/2005/8/layout/default"/>
    <dgm:cxn modelId="{A2995E0E-D600-41BE-AF99-3B18E7C6048F}" type="presParOf" srcId="{D5BC6017-A06F-4A85-A582-4AC5D4F877CB}" destId="{0A20FDCB-18B8-4C6B-B5E1-04F5F8E78CE8}" srcOrd="3" destOrd="0" presId="urn:microsoft.com/office/officeart/2005/8/layout/default"/>
    <dgm:cxn modelId="{5212127D-D282-498E-9DE0-135D5D499316}" type="presParOf" srcId="{D5BC6017-A06F-4A85-A582-4AC5D4F877CB}" destId="{75F0638D-87A3-426B-BA73-32825B333605}" srcOrd="4" destOrd="0" presId="urn:microsoft.com/office/officeart/2005/8/layout/default"/>
    <dgm:cxn modelId="{8BD32163-08E0-45B4-B6EC-009C96EBD27A}" type="presParOf" srcId="{D5BC6017-A06F-4A85-A582-4AC5D4F877CB}" destId="{1AFECC2F-69FA-4A7D-AD4A-342D1A02C9AA}" srcOrd="5" destOrd="0" presId="urn:microsoft.com/office/officeart/2005/8/layout/default"/>
    <dgm:cxn modelId="{474237ED-236B-40C0-BC57-1B0224F2A60B}" type="presParOf" srcId="{D5BC6017-A06F-4A85-A582-4AC5D4F877CB}" destId="{8238E0BA-B339-4F41-8FBB-0B18F6A3B23A}" srcOrd="6" destOrd="0" presId="urn:microsoft.com/office/officeart/2005/8/layout/default"/>
    <dgm:cxn modelId="{031C765B-DA96-4FBD-B81B-11598BE30A19}" type="presParOf" srcId="{D5BC6017-A06F-4A85-A582-4AC5D4F877CB}" destId="{1F119A10-A4D6-49C2-8B0C-71E6BD2734EA}" srcOrd="7" destOrd="0" presId="urn:microsoft.com/office/officeart/2005/8/layout/default"/>
    <dgm:cxn modelId="{C569DF16-DE7D-43A0-A3DC-544B7DEDA53F}" type="presParOf" srcId="{D5BC6017-A06F-4A85-A582-4AC5D4F877CB}" destId="{1C000174-3306-43BB-BB7E-8E850686F5AE}" srcOrd="8" destOrd="0" presId="urn:microsoft.com/office/officeart/2005/8/layout/default"/>
    <dgm:cxn modelId="{29A42E5C-A1D5-462F-A6A8-7FAEEDE92EB0}" type="presParOf" srcId="{D5BC6017-A06F-4A85-A582-4AC5D4F877CB}" destId="{292F0E88-9313-447C-A140-C3C4745491B5}" srcOrd="9" destOrd="0" presId="urn:microsoft.com/office/officeart/2005/8/layout/default"/>
    <dgm:cxn modelId="{87312C03-9A70-41B5-BC3C-BA07F026A752}" type="presParOf" srcId="{D5BC6017-A06F-4A85-A582-4AC5D4F877CB}" destId="{D69285CF-A6B7-4A25-A365-1C3C075DF19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7B2E7-499C-4F53-8278-4D3D42629F0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438DB1E2-BE8F-4155-AE4B-C8EB7654A8AE}">
      <dgm:prSet phldrT="[Text]"/>
      <dgm:spPr/>
      <dgm:t>
        <a:bodyPr/>
        <a:lstStyle/>
        <a:p>
          <a:r>
            <a:rPr lang="en-GB" dirty="0"/>
            <a:t>Settling in Report</a:t>
          </a:r>
        </a:p>
      </dgm:t>
    </dgm:pt>
    <dgm:pt modelId="{EA1838A8-2528-4218-93BC-F4B464D2D775}" type="parTrans" cxnId="{209444E5-33CD-48D8-A4EF-68462D50FFA4}">
      <dgm:prSet/>
      <dgm:spPr/>
      <dgm:t>
        <a:bodyPr/>
        <a:lstStyle/>
        <a:p>
          <a:endParaRPr lang="en-GB"/>
        </a:p>
      </dgm:t>
    </dgm:pt>
    <dgm:pt modelId="{66F3C7EF-B52D-45CD-85CE-4609CBECED05}" type="sibTrans" cxnId="{209444E5-33CD-48D8-A4EF-68462D50FFA4}">
      <dgm:prSet/>
      <dgm:spPr/>
      <dgm:t>
        <a:bodyPr/>
        <a:lstStyle/>
        <a:p>
          <a:endParaRPr lang="en-GB"/>
        </a:p>
      </dgm:t>
    </dgm:pt>
    <dgm:pt modelId="{F8CFA261-C34C-407C-B4BE-F00892CCCD8C}">
      <dgm:prSet phldrT="[Text]"/>
      <dgm:spPr/>
      <dgm:t>
        <a:bodyPr/>
        <a:lstStyle/>
        <a:p>
          <a:r>
            <a:rPr lang="en-GB" dirty="0"/>
            <a:t>27</a:t>
          </a:r>
          <a:r>
            <a:rPr lang="en-GB" baseline="30000" dirty="0"/>
            <a:t>th</a:t>
          </a:r>
          <a:r>
            <a:rPr lang="en-GB" dirty="0"/>
            <a:t> Feb</a:t>
          </a:r>
        </a:p>
      </dgm:t>
    </dgm:pt>
    <dgm:pt modelId="{ECC0E90E-9CB3-4D3F-BC88-E2A602555CA0}" type="parTrans" cxnId="{83C7B82F-F90A-4F02-8258-C3CE2902336D}">
      <dgm:prSet/>
      <dgm:spPr/>
      <dgm:t>
        <a:bodyPr/>
        <a:lstStyle/>
        <a:p>
          <a:endParaRPr lang="en-GB"/>
        </a:p>
      </dgm:t>
    </dgm:pt>
    <dgm:pt modelId="{89848B97-AA11-41AB-A4EF-C8090204A533}" type="sibTrans" cxnId="{83C7B82F-F90A-4F02-8258-C3CE2902336D}">
      <dgm:prSet/>
      <dgm:spPr/>
      <dgm:t>
        <a:bodyPr/>
        <a:lstStyle/>
        <a:p>
          <a:endParaRPr lang="en-GB"/>
        </a:p>
      </dgm:t>
    </dgm:pt>
    <dgm:pt modelId="{44C34FD1-4597-4D21-AA15-35AED3268B2D}">
      <dgm:prSet phldrT="[Text]"/>
      <dgm:spPr/>
      <dgm:t>
        <a:bodyPr/>
        <a:lstStyle/>
        <a:p>
          <a:r>
            <a:rPr lang="en-GB" dirty="0"/>
            <a:t>Interim Report</a:t>
          </a:r>
        </a:p>
      </dgm:t>
    </dgm:pt>
    <dgm:pt modelId="{990369DD-4267-4761-B0E9-AA0253455A67}" type="parTrans" cxnId="{D158E298-9DB7-4F07-A7E5-CBADC4454DA5}">
      <dgm:prSet/>
      <dgm:spPr/>
      <dgm:t>
        <a:bodyPr/>
        <a:lstStyle/>
        <a:p>
          <a:endParaRPr lang="en-GB"/>
        </a:p>
      </dgm:t>
    </dgm:pt>
    <dgm:pt modelId="{EE6053A5-376E-4C09-9230-948BA31B54F4}" type="sibTrans" cxnId="{D158E298-9DB7-4F07-A7E5-CBADC4454DA5}">
      <dgm:prSet/>
      <dgm:spPr/>
      <dgm:t>
        <a:bodyPr/>
        <a:lstStyle/>
        <a:p>
          <a:endParaRPr lang="en-GB"/>
        </a:p>
      </dgm:t>
    </dgm:pt>
    <dgm:pt modelId="{13BD92A2-64B7-44A8-A0E1-73373BE501D5}">
      <dgm:prSet phldrT="[Text]"/>
      <dgm:spPr/>
      <dgm:t>
        <a:bodyPr/>
        <a:lstStyle/>
        <a:p>
          <a:r>
            <a:rPr lang="en-GB" dirty="0"/>
            <a:t>26</a:t>
          </a:r>
          <a:r>
            <a:rPr lang="en-GB" baseline="30000" dirty="0"/>
            <a:t>th</a:t>
          </a:r>
          <a:r>
            <a:rPr lang="en-GB" dirty="0"/>
            <a:t> March</a:t>
          </a:r>
        </a:p>
      </dgm:t>
    </dgm:pt>
    <dgm:pt modelId="{ABB13F6C-535C-49F1-9261-3B0C621AB883}" type="parTrans" cxnId="{C5544FDE-6365-4D81-9688-92085E7E21D9}">
      <dgm:prSet/>
      <dgm:spPr/>
      <dgm:t>
        <a:bodyPr/>
        <a:lstStyle/>
        <a:p>
          <a:endParaRPr lang="en-GB"/>
        </a:p>
      </dgm:t>
    </dgm:pt>
    <dgm:pt modelId="{E10BF6CD-926D-4DED-8386-6887C35E4E22}" type="sibTrans" cxnId="{C5544FDE-6365-4D81-9688-92085E7E21D9}">
      <dgm:prSet/>
      <dgm:spPr/>
      <dgm:t>
        <a:bodyPr/>
        <a:lstStyle/>
        <a:p>
          <a:endParaRPr lang="en-GB"/>
        </a:p>
      </dgm:t>
    </dgm:pt>
    <dgm:pt modelId="{27043B8A-5A7C-45F6-B963-9172B966611E}">
      <dgm:prSet phldrT="[Text]"/>
      <dgm:spPr/>
      <dgm:t>
        <a:bodyPr/>
        <a:lstStyle/>
        <a:p>
          <a:r>
            <a:rPr lang="en-GB" dirty="0"/>
            <a:t>Teachers’ Standards Report</a:t>
          </a:r>
        </a:p>
      </dgm:t>
    </dgm:pt>
    <dgm:pt modelId="{4A35D25C-0C68-46AA-B842-AEB2BFB38E6C}" type="parTrans" cxnId="{56EFB5BF-B4A6-4863-9DDD-2D9D0759ED9B}">
      <dgm:prSet/>
      <dgm:spPr/>
      <dgm:t>
        <a:bodyPr/>
        <a:lstStyle/>
        <a:p>
          <a:endParaRPr lang="en-GB"/>
        </a:p>
      </dgm:t>
    </dgm:pt>
    <dgm:pt modelId="{58F9F0F6-E65B-4F67-9D8D-37D4AD1F8419}" type="sibTrans" cxnId="{56EFB5BF-B4A6-4863-9DDD-2D9D0759ED9B}">
      <dgm:prSet/>
      <dgm:spPr/>
      <dgm:t>
        <a:bodyPr/>
        <a:lstStyle/>
        <a:p>
          <a:endParaRPr lang="en-GB"/>
        </a:p>
      </dgm:t>
    </dgm:pt>
    <dgm:pt modelId="{324296C8-C482-426E-A5A7-7F1E41A8C156}">
      <dgm:prSet phldrT="[Text]"/>
      <dgm:spPr/>
      <dgm:t>
        <a:bodyPr/>
        <a:lstStyle/>
        <a:p>
          <a:r>
            <a:rPr lang="en-GB" dirty="0"/>
            <a:t>22nd May</a:t>
          </a:r>
        </a:p>
      </dgm:t>
    </dgm:pt>
    <dgm:pt modelId="{FD44E547-F1FD-45C1-9791-CCE9F65162F7}" type="parTrans" cxnId="{764AF6DB-88F4-47B5-A822-F90FC9611E14}">
      <dgm:prSet/>
      <dgm:spPr/>
      <dgm:t>
        <a:bodyPr/>
        <a:lstStyle/>
        <a:p>
          <a:endParaRPr lang="en-GB"/>
        </a:p>
      </dgm:t>
    </dgm:pt>
    <dgm:pt modelId="{196F18FA-48A2-4357-92C0-AE98B0BB7138}" type="sibTrans" cxnId="{764AF6DB-88F4-47B5-A822-F90FC9611E14}">
      <dgm:prSet/>
      <dgm:spPr/>
      <dgm:t>
        <a:bodyPr/>
        <a:lstStyle/>
        <a:p>
          <a:endParaRPr lang="en-GB"/>
        </a:p>
      </dgm:t>
    </dgm:pt>
    <dgm:pt modelId="{77131A8F-2E2E-46B5-927B-61BD144E2DA7}">
      <dgm:prSet phldrT="[Text]"/>
      <dgm:spPr/>
      <dgm:t>
        <a:bodyPr/>
        <a:lstStyle/>
        <a:p>
          <a:r>
            <a:rPr lang="en-GB" dirty="0"/>
            <a:t>Final PPC Report </a:t>
          </a:r>
        </a:p>
      </dgm:t>
    </dgm:pt>
    <dgm:pt modelId="{C516250D-E57B-4E1E-A47A-2426067E5CFE}" type="parTrans" cxnId="{02E5DE34-E822-48C4-9DA0-B7BB87C9EA0A}">
      <dgm:prSet/>
      <dgm:spPr/>
      <dgm:t>
        <a:bodyPr/>
        <a:lstStyle/>
        <a:p>
          <a:endParaRPr lang="en-GB"/>
        </a:p>
      </dgm:t>
    </dgm:pt>
    <dgm:pt modelId="{243CC671-C375-4042-8A52-527B91F51914}" type="sibTrans" cxnId="{02E5DE34-E822-48C4-9DA0-B7BB87C9EA0A}">
      <dgm:prSet/>
      <dgm:spPr/>
      <dgm:t>
        <a:bodyPr/>
        <a:lstStyle/>
        <a:p>
          <a:endParaRPr lang="en-GB"/>
        </a:p>
      </dgm:t>
    </dgm:pt>
    <dgm:pt modelId="{CEB2610F-A1CF-44BA-931F-254575544D34}">
      <dgm:prSet phldrT="[Text]"/>
      <dgm:spPr/>
      <dgm:t>
        <a:bodyPr/>
        <a:lstStyle/>
        <a:p>
          <a:r>
            <a:rPr lang="en-GB" dirty="0"/>
            <a:t>19</a:t>
          </a:r>
          <a:r>
            <a:rPr lang="en-GB" baseline="30000" dirty="0"/>
            <a:t>th</a:t>
          </a:r>
          <a:r>
            <a:rPr lang="en-GB" dirty="0"/>
            <a:t> June</a:t>
          </a:r>
        </a:p>
      </dgm:t>
    </dgm:pt>
    <dgm:pt modelId="{10AED7E6-D7FE-4EDA-8AB9-F1F61BE5AC2A}" type="parTrans" cxnId="{BCA5CAE8-802F-4ADC-A8AC-15645635C877}">
      <dgm:prSet/>
      <dgm:spPr/>
      <dgm:t>
        <a:bodyPr/>
        <a:lstStyle/>
        <a:p>
          <a:endParaRPr lang="en-GB"/>
        </a:p>
      </dgm:t>
    </dgm:pt>
    <dgm:pt modelId="{C7C0EB99-685B-43D5-96E7-ECA6CC63939F}" type="sibTrans" cxnId="{BCA5CAE8-802F-4ADC-A8AC-15645635C877}">
      <dgm:prSet/>
      <dgm:spPr/>
      <dgm:t>
        <a:bodyPr/>
        <a:lstStyle/>
        <a:p>
          <a:endParaRPr lang="en-GB"/>
        </a:p>
      </dgm:t>
    </dgm:pt>
    <dgm:pt modelId="{C43E0CD0-2845-46A6-95C4-9C6CEA7A172B}">
      <dgm:prSet phldrT="[Text]"/>
      <dgm:spPr/>
      <dgm:t>
        <a:bodyPr/>
        <a:lstStyle/>
        <a:p>
          <a:r>
            <a:rPr lang="en-GB" dirty="0"/>
            <a:t>ITE Coordinator completes</a:t>
          </a:r>
        </a:p>
      </dgm:t>
    </dgm:pt>
    <dgm:pt modelId="{FF67DA97-213C-4042-B292-E5B06A65513F}" type="parTrans" cxnId="{E3E97288-EC22-4C07-91EA-5C63ECBA7A47}">
      <dgm:prSet/>
      <dgm:spPr/>
      <dgm:t>
        <a:bodyPr/>
        <a:lstStyle/>
        <a:p>
          <a:endParaRPr lang="en-GB"/>
        </a:p>
      </dgm:t>
    </dgm:pt>
    <dgm:pt modelId="{9012EE67-DD2C-4B44-85C6-0A189E6F7505}" type="sibTrans" cxnId="{E3E97288-EC22-4C07-91EA-5C63ECBA7A47}">
      <dgm:prSet/>
      <dgm:spPr/>
      <dgm:t>
        <a:bodyPr/>
        <a:lstStyle/>
        <a:p>
          <a:endParaRPr lang="en-GB"/>
        </a:p>
      </dgm:t>
    </dgm:pt>
    <dgm:pt modelId="{E3419669-5950-4E4B-B592-8444A87460F7}">
      <dgm:prSet phldrT="[Text]"/>
      <dgm:spPr/>
      <dgm:t>
        <a:bodyPr/>
        <a:lstStyle/>
        <a:p>
          <a:r>
            <a:rPr lang="en-GB" dirty="0"/>
            <a:t>Are they on track to meet the teaching standards? </a:t>
          </a:r>
        </a:p>
      </dgm:t>
    </dgm:pt>
    <dgm:pt modelId="{7B92D265-2FEB-45F0-AD9A-1E7723879AF1}" type="parTrans" cxnId="{51BC9098-DDAD-4898-80F7-2551D0FAAF1D}">
      <dgm:prSet/>
      <dgm:spPr/>
      <dgm:t>
        <a:bodyPr/>
        <a:lstStyle/>
        <a:p>
          <a:endParaRPr lang="en-GB"/>
        </a:p>
      </dgm:t>
    </dgm:pt>
    <dgm:pt modelId="{8E8073A9-B930-4C7E-B3C5-9AE56E725557}" type="sibTrans" cxnId="{51BC9098-DDAD-4898-80F7-2551D0FAAF1D}">
      <dgm:prSet/>
      <dgm:spPr/>
      <dgm:t>
        <a:bodyPr/>
        <a:lstStyle/>
        <a:p>
          <a:endParaRPr lang="en-GB"/>
        </a:p>
      </dgm:t>
    </dgm:pt>
    <dgm:pt modelId="{9CFF82AB-8AC5-405D-80C8-6923DDAFB650}">
      <dgm:prSet phldrT="[Text]"/>
      <dgm:spPr/>
      <dgm:t>
        <a:bodyPr/>
        <a:lstStyle/>
        <a:p>
          <a:r>
            <a:rPr lang="en-GB" dirty="0"/>
            <a:t>Have they met the teachers’ standards? </a:t>
          </a:r>
        </a:p>
      </dgm:t>
    </dgm:pt>
    <dgm:pt modelId="{2046CEBC-4817-4AF2-9696-7BFD36FB8FD5}" type="parTrans" cxnId="{91FCF1FF-AA98-47D9-9275-7CD7071708B3}">
      <dgm:prSet/>
      <dgm:spPr/>
      <dgm:t>
        <a:bodyPr/>
        <a:lstStyle/>
        <a:p>
          <a:endParaRPr lang="en-GB"/>
        </a:p>
      </dgm:t>
    </dgm:pt>
    <dgm:pt modelId="{3342E4DF-81E2-4936-A6FA-4B8AE9EDE2CA}" type="sibTrans" cxnId="{91FCF1FF-AA98-47D9-9275-7CD7071708B3}">
      <dgm:prSet/>
      <dgm:spPr/>
      <dgm:t>
        <a:bodyPr/>
        <a:lstStyle/>
        <a:p>
          <a:endParaRPr lang="en-GB"/>
        </a:p>
      </dgm:t>
    </dgm:pt>
    <dgm:pt modelId="{38DCF7AB-740F-45E8-94AC-7B7D9D6B41ED}">
      <dgm:prSet phldrT="[Text]"/>
      <dgm:spPr/>
      <dgm:t>
        <a:bodyPr/>
        <a:lstStyle/>
        <a:p>
          <a:r>
            <a:rPr lang="en-GB" dirty="0"/>
            <a:t>Have they continued to met professional and personal conduct standards until the end of placement?</a:t>
          </a:r>
        </a:p>
      </dgm:t>
    </dgm:pt>
    <dgm:pt modelId="{16D922AB-8464-4287-818E-77D51350D172}" type="parTrans" cxnId="{1B8A2385-815A-4C07-BE50-5A0E065F234E}">
      <dgm:prSet/>
      <dgm:spPr/>
      <dgm:t>
        <a:bodyPr/>
        <a:lstStyle/>
        <a:p>
          <a:endParaRPr lang="en-GB"/>
        </a:p>
      </dgm:t>
    </dgm:pt>
    <dgm:pt modelId="{B6DFC229-D8BB-4EA6-B634-BC963960E10D}" type="sibTrans" cxnId="{1B8A2385-815A-4C07-BE50-5A0E065F234E}">
      <dgm:prSet/>
      <dgm:spPr/>
      <dgm:t>
        <a:bodyPr/>
        <a:lstStyle/>
        <a:p>
          <a:endParaRPr lang="en-GB"/>
        </a:p>
      </dgm:t>
    </dgm:pt>
    <dgm:pt modelId="{6659BF7D-000F-4249-8AF4-0452D64EE897}">
      <dgm:prSet phldrT="[Text]"/>
      <dgm:spPr/>
      <dgm:t>
        <a:bodyPr/>
        <a:lstStyle/>
        <a:p>
          <a:r>
            <a:rPr lang="en-GB" dirty="0"/>
            <a:t>Have they settled into the placement?</a:t>
          </a:r>
        </a:p>
      </dgm:t>
    </dgm:pt>
    <dgm:pt modelId="{2B5B5727-579B-4DF3-A9DC-EC6EB608EA78}" type="parTrans" cxnId="{E5F1D455-7088-4E82-8643-A718F64D9396}">
      <dgm:prSet/>
      <dgm:spPr/>
      <dgm:t>
        <a:bodyPr/>
        <a:lstStyle/>
        <a:p>
          <a:endParaRPr lang="en-GB"/>
        </a:p>
      </dgm:t>
    </dgm:pt>
    <dgm:pt modelId="{4012D76C-830D-4819-8E0B-CA6A421E5937}" type="sibTrans" cxnId="{E5F1D455-7088-4E82-8643-A718F64D9396}">
      <dgm:prSet/>
      <dgm:spPr/>
      <dgm:t>
        <a:bodyPr/>
        <a:lstStyle/>
        <a:p>
          <a:endParaRPr lang="en-GB"/>
        </a:p>
      </dgm:t>
    </dgm:pt>
    <dgm:pt modelId="{E677349D-8E8A-4897-B099-28D240487F70}">
      <dgm:prSet phldrT="[Text]"/>
      <dgm:spPr/>
      <dgm:t>
        <a:bodyPr/>
        <a:lstStyle/>
        <a:p>
          <a:r>
            <a:rPr lang="en-GB" dirty="0"/>
            <a:t>Last week of Placement</a:t>
          </a:r>
        </a:p>
      </dgm:t>
    </dgm:pt>
    <dgm:pt modelId="{095957C5-BB8A-4728-8B94-99B2E20C27A4}" type="parTrans" cxnId="{2B7C7594-2116-44AA-A720-00C79E142A81}">
      <dgm:prSet/>
      <dgm:spPr/>
      <dgm:t>
        <a:bodyPr/>
        <a:lstStyle/>
        <a:p>
          <a:endParaRPr lang="en-GB"/>
        </a:p>
      </dgm:t>
    </dgm:pt>
    <dgm:pt modelId="{B354C690-B318-4482-AF21-651EFEA68355}" type="sibTrans" cxnId="{2B7C7594-2116-44AA-A720-00C79E142A81}">
      <dgm:prSet/>
      <dgm:spPr/>
      <dgm:t>
        <a:bodyPr/>
        <a:lstStyle/>
        <a:p>
          <a:endParaRPr lang="en-GB"/>
        </a:p>
      </dgm:t>
    </dgm:pt>
    <dgm:pt modelId="{D1733F94-29B8-4FF0-AD80-A0FF62F29EED}" type="pres">
      <dgm:prSet presAssocID="{D167B2E7-499C-4F53-8278-4D3D42629F06}" presName="linearFlow" presStyleCnt="0">
        <dgm:presLayoutVars>
          <dgm:dir/>
          <dgm:animLvl val="lvl"/>
          <dgm:resizeHandles val="exact"/>
        </dgm:presLayoutVars>
      </dgm:prSet>
      <dgm:spPr/>
    </dgm:pt>
    <dgm:pt modelId="{843F698C-41C8-4D6D-94C4-0388696E8D1C}" type="pres">
      <dgm:prSet presAssocID="{438DB1E2-BE8F-4155-AE4B-C8EB7654A8AE}" presName="composite" presStyleCnt="0"/>
      <dgm:spPr/>
    </dgm:pt>
    <dgm:pt modelId="{B88E3FCF-B373-4C20-8E0E-D356FBD4500A}" type="pres">
      <dgm:prSet presAssocID="{438DB1E2-BE8F-4155-AE4B-C8EB7654A8AE}" presName="parTx" presStyleLbl="node1" presStyleIdx="0" presStyleCnt="4">
        <dgm:presLayoutVars>
          <dgm:chMax val="0"/>
          <dgm:chPref val="0"/>
          <dgm:bulletEnabled val="1"/>
        </dgm:presLayoutVars>
      </dgm:prSet>
      <dgm:spPr/>
    </dgm:pt>
    <dgm:pt modelId="{05A061D9-631F-4BFC-A089-35F9F1544517}" type="pres">
      <dgm:prSet presAssocID="{438DB1E2-BE8F-4155-AE4B-C8EB7654A8AE}" presName="parSh" presStyleLbl="node1" presStyleIdx="0" presStyleCnt="4"/>
      <dgm:spPr/>
    </dgm:pt>
    <dgm:pt modelId="{D487E49B-9A75-4138-82FD-9C6CE439D839}" type="pres">
      <dgm:prSet presAssocID="{438DB1E2-BE8F-4155-AE4B-C8EB7654A8AE}" presName="desTx" presStyleLbl="fgAcc1" presStyleIdx="0" presStyleCnt="4">
        <dgm:presLayoutVars>
          <dgm:bulletEnabled val="1"/>
        </dgm:presLayoutVars>
      </dgm:prSet>
      <dgm:spPr/>
    </dgm:pt>
    <dgm:pt modelId="{5AEE7E37-7F40-405E-BFEB-070DB09E164F}" type="pres">
      <dgm:prSet presAssocID="{66F3C7EF-B52D-45CD-85CE-4609CBECED05}" presName="sibTrans" presStyleLbl="sibTrans2D1" presStyleIdx="0" presStyleCnt="3"/>
      <dgm:spPr/>
    </dgm:pt>
    <dgm:pt modelId="{9DB931EC-44D0-4170-A5EA-0C9F0C420CA3}" type="pres">
      <dgm:prSet presAssocID="{66F3C7EF-B52D-45CD-85CE-4609CBECED05}" presName="connTx" presStyleLbl="sibTrans2D1" presStyleIdx="0" presStyleCnt="3"/>
      <dgm:spPr/>
    </dgm:pt>
    <dgm:pt modelId="{6B1DD3CF-3D41-44C0-A27A-94B47442C57D}" type="pres">
      <dgm:prSet presAssocID="{44C34FD1-4597-4D21-AA15-35AED3268B2D}" presName="composite" presStyleCnt="0"/>
      <dgm:spPr/>
    </dgm:pt>
    <dgm:pt modelId="{742EB417-BC02-4892-A204-681337A4A0C8}" type="pres">
      <dgm:prSet presAssocID="{44C34FD1-4597-4D21-AA15-35AED3268B2D}" presName="parTx" presStyleLbl="node1" presStyleIdx="0" presStyleCnt="4">
        <dgm:presLayoutVars>
          <dgm:chMax val="0"/>
          <dgm:chPref val="0"/>
          <dgm:bulletEnabled val="1"/>
        </dgm:presLayoutVars>
      </dgm:prSet>
      <dgm:spPr/>
    </dgm:pt>
    <dgm:pt modelId="{34EFAEB4-B08B-47FF-9177-2ADC0905770E}" type="pres">
      <dgm:prSet presAssocID="{44C34FD1-4597-4D21-AA15-35AED3268B2D}" presName="parSh" presStyleLbl="node1" presStyleIdx="1" presStyleCnt="4"/>
      <dgm:spPr/>
    </dgm:pt>
    <dgm:pt modelId="{7E710E7E-5676-4442-8D0A-A646AD4EEF6E}" type="pres">
      <dgm:prSet presAssocID="{44C34FD1-4597-4D21-AA15-35AED3268B2D}" presName="desTx" presStyleLbl="fgAcc1" presStyleIdx="1" presStyleCnt="4">
        <dgm:presLayoutVars>
          <dgm:bulletEnabled val="1"/>
        </dgm:presLayoutVars>
      </dgm:prSet>
      <dgm:spPr/>
    </dgm:pt>
    <dgm:pt modelId="{B1597B5F-54B0-4CE1-869F-66354ACE7BD1}" type="pres">
      <dgm:prSet presAssocID="{EE6053A5-376E-4C09-9230-948BA31B54F4}" presName="sibTrans" presStyleLbl="sibTrans2D1" presStyleIdx="1" presStyleCnt="3"/>
      <dgm:spPr/>
    </dgm:pt>
    <dgm:pt modelId="{2AF50ECC-7C8A-4B63-A922-66DAB34B5DBF}" type="pres">
      <dgm:prSet presAssocID="{EE6053A5-376E-4C09-9230-948BA31B54F4}" presName="connTx" presStyleLbl="sibTrans2D1" presStyleIdx="1" presStyleCnt="3"/>
      <dgm:spPr/>
    </dgm:pt>
    <dgm:pt modelId="{95E2D8B9-4A68-41C9-99EF-CF81E4D96A81}" type="pres">
      <dgm:prSet presAssocID="{27043B8A-5A7C-45F6-B963-9172B966611E}" presName="composite" presStyleCnt="0"/>
      <dgm:spPr/>
    </dgm:pt>
    <dgm:pt modelId="{91FB7B39-699E-4F99-8205-B0D31CD72B7C}" type="pres">
      <dgm:prSet presAssocID="{27043B8A-5A7C-45F6-B963-9172B966611E}" presName="parTx" presStyleLbl="node1" presStyleIdx="1" presStyleCnt="4">
        <dgm:presLayoutVars>
          <dgm:chMax val="0"/>
          <dgm:chPref val="0"/>
          <dgm:bulletEnabled val="1"/>
        </dgm:presLayoutVars>
      </dgm:prSet>
      <dgm:spPr/>
    </dgm:pt>
    <dgm:pt modelId="{DCE6E889-EC9F-42A6-9F76-12A6C4373821}" type="pres">
      <dgm:prSet presAssocID="{27043B8A-5A7C-45F6-B963-9172B966611E}" presName="parSh" presStyleLbl="node1" presStyleIdx="2" presStyleCnt="4"/>
      <dgm:spPr/>
    </dgm:pt>
    <dgm:pt modelId="{6F11C91C-B99A-4C6F-9548-384038911F2C}" type="pres">
      <dgm:prSet presAssocID="{27043B8A-5A7C-45F6-B963-9172B966611E}" presName="desTx" presStyleLbl="fgAcc1" presStyleIdx="2" presStyleCnt="4">
        <dgm:presLayoutVars>
          <dgm:bulletEnabled val="1"/>
        </dgm:presLayoutVars>
      </dgm:prSet>
      <dgm:spPr/>
    </dgm:pt>
    <dgm:pt modelId="{8E678F4A-574F-403D-9B80-B11360AD9E16}" type="pres">
      <dgm:prSet presAssocID="{58F9F0F6-E65B-4F67-9D8D-37D4AD1F8419}" presName="sibTrans" presStyleLbl="sibTrans2D1" presStyleIdx="2" presStyleCnt="3"/>
      <dgm:spPr/>
    </dgm:pt>
    <dgm:pt modelId="{12746F9E-0D56-42A1-A472-82B3F2F8B495}" type="pres">
      <dgm:prSet presAssocID="{58F9F0F6-E65B-4F67-9D8D-37D4AD1F8419}" presName="connTx" presStyleLbl="sibTrans2D1" presStyleIdx="2" presStyleCnt="3"/>
      <dgm:spPr/>
    </dgm:pt>
    <dgm:pt modelId="{0D5B3A25-FDCA-4CEA-940F-73669EAB4892}" type="pres">
      <dgm:prSet presAssocID="{77131A8F-2E2E-46B5-927B-61BD144E2DA7}" presName="composite" presStyleCnt="0"/>
      <dgm:spPr/>
    </dgm:pt>
    <dgm:pt modelId="{F7F6C9D5-ADAE-4BC9-B065-FB67C3148F33}" type="pres">
      <dgm:prSet presAssocID="{77131A8F-2E2E-46B5-927B-61BD144E2DA7}" presName="parTx" presStyleLbl="node1" presStyleIdx="2" presStyleCnt="4">
        <dgm:presLayoutVars>
          <dgm:chMax val="0"/>
          <dgm:chPref val="0"/>
          <dgm:bulletEnabled val="1"/>
        </dgm:presLayoutVars>
      </dgm:prSet>
      <dgm:spPr/>
    </dgm:pt>
    <dgm:pt modelId="{0261B999-25DD-4D8D-A225-397852084D34}" type="pres">
      <dgm:prSet presAssocID="{77131A8F-2E2E-46B5-927B-61BD144E2DA7}" presName="parSh" presStyleLbl="node1" presStyleIdx="3" presStyleCnt="4"/>
      <dgm:spPr/>
    </dgm:pt>
    <dgm:pt modelId="{DC4DFA72-DB44-4C0A-8F9F-70C0B53977BF}" type="pres">
      <dgm:prSet presAssocID="{77131A8F-2E2E-46B5-927B-61BD144E2DA7}" presName="desTx" presStyleLbl="fgAcc1" presStyleIdx="3" presStyleCnt="4">
        <dgm:presLayoutVars>
          <dgm:bulletEnabled val="1"/>
        </dgm:presLayoutVars>
      </dgm:prSet>
      <dgm:spPr/>
    </dgm:pt>
  </dgm:ptLst>
  <dgm:cxnLst>
    <dgm:cxn modelId="{80E64F00-6B1D-48F6-9C42-A0BE0D7A48C1}" type="presOf" srcId="{27043B8A-5A7C-45F6-B963-9172B966611E}" destId="{91FB7B39-699E-4F99-8205-B0D31CD72B7C}" srcOrd="0" destOrd="0" presId="urn:microsoft.com/office/officeart/2005/8/layout/process3"/>
    <dgm:cxn modelId="{7F30020A-ED53-4C7E-9872-8B6D32C1D022}" type="presOf" srcId="{CEB2610F-A1CF-44BA-931F-254575544D34}" destId="{DC4DFA72-DB44-4C0A-8F9F-70C0B53977BF}" srcOrd="0" destOrd="0" presId="urn:microsoft.com/office/officeart/2005/8/layout/process3"/>
    <dgm:cxn modelId="{DAD6BE0D-E03F-4B63-853B-74D2876D846D}" type="presOf" srcId="{F8CFA261-C34C-407C-B4BE-F00892CCCD8C}" destId="{D487E49B-9A75-4138-82FD-9C6CE439D839}" srcOrd="0" destOrd="0" presId="urn:microsoft.com/office/officeart/2005/8/layout/process3"/>
    <dgm:cxn modelId="{E34BCB0F-6311-4897-8690-B834597519BF}" type="presOf" srcId="{66F3C7EF-B52D-45CD-85CE-4609CBECED05}" destId="{9DB931EC-44D0-4170-A5EA-0C9F0C420CA3}" srcOrd="1" destOrd="0" presId="urn:microsoft.com/office/officeart/2005/8/layout/process3"/>
    <dgm:cxn modelId="{0CD77210-316C-4383-8927-5A7181B46166}" type="presOf" srcId="{438DB1E2-BE8F-4155-AE4B-C8EB7654A8AE}" destId="{05A061D9-631F-4BFC-A089-35F9F1544517}" srcOrd="1" destOrd="0" presId="urn:microsoft.com/office/officeart/2005/8/layout/process3"/>
    <dgm:cxn modelId="{D3CA151F-C0C4-449A-A411-0AF8278699A8}" type="presOf" srcId="{E3419669-5950-4E4B-B592-8444A87460F7}" destId="{7E710E7E-5676-4442-8D0A-A646AD4EEF6E}" srcOrd="0" destOrd="1" presId="urn:microsoft.com/office/officeart/2005/8/layout/process3"/>
    <dgm:cxn modelId="{DBE93621-9A6C-49E4-A544-9B89AA6D4DB5}" type="presOf" srcId="{9CFF82AB-8AC5-405D-80C8-6923DDAFB650}" destId="{6F11C91C-B99A-4C6F-9548-384038911F2C}" srcOrd="0" destOrd="1" presId="urn:microsoft.com/office/officeart/2005/8/layout/process3"/>
    <dgm:cxn modelId="{416A9828-1094-4B62-A70E-0BA5B2C7C629}" type="presOf" srcId="{44C34FD1-4597-4D21-AA15-35AED3268B2D}" destId="{34EFAEB4-B08B-47FF-9177-2ADC0905770E}" srcOrd="1" destOrd="0" presId="urn:microsoft.com/office/officeart/2005/8/layout/process3"/>
    <dgm:cxn modelId="{3546942A-0C86-498D-AA2E-37C8A16DDF2D}" type="presOf" srcId="{438DB1E2-BE8F-4155-AE4B-C8EB7654A8AE}" destId="{B88E3FCF-B373-4C20-8E0E-D356FBD4500A}" srcOrd="0" destOrd="0" presId="urn:microsoft.com/office/officeart/2005/8/layout/process3"/>
    <dgm:cxn modelId="{83C7B82F-F90A-4F02-8258-C3CE2902336D}" srcId="{438DB1E2-BE8F-4155-AE4B-C8EB7654A8AE}" destId="{F8CFA261-C34C-407C-B4BE-F00892CCCD8C}" srcOrd="0" destOrd="0" parTransId="{ECC0E90E-9CB3-4D3F-BC88-E2A602555CA0}" sibTransId="{89848B97-AA11-41AB-A4EF-C8090204A533}"/>
    <dgm:cxn modelId="{02E5DE34-E822-48C4-9DA0-B7BB87C9EA0A}" srcId="{D167B2E7-499C-4F53-8278-4D3D42629F06}" destId="{77131A8F-2E2E-46B5-927B-61BD144E2DA7}" srcOrd="3" destOrd="0" parTransId="{C516250D-E57B-4E1E-A47A-2426067E5CFE}" sibTransId="{243CC671-C375-4042-8A52-527B91F51914}"/>
    <dgm:cxn modelId="{11B3EF65-DF2E-4F4A-BE1A-8CECF94A91D3}" type="presOf" srcId="{D167B2E7-499C-4F53-8278-4D3D42629F06}" destId="{D1733F94-29B8-4FF0-AD80-A0FF62F29EED}" srcOrd="0" destOrd="0" presId="urn:microsoft.com/office/officeart/2005/8/layout/process3"/>
    <dgm:cxn modelId="{B112AA73-6D99-41AF-A0C8-B431FB3C5853}" type="presOf" srcId="{66F3C7EF-B52D-45CD-85CE-4609CBECED05}" destId="{5AEE7E37-7F40-405E-BFEB-070DB09E164F}" srcOrd="0" destOrd="0" presId="urn:microsoft.com/office/officeart/2005/8/layout/process3"/>
    <dgm:cxn modelId="{13175975-6334-4D49-84CE-187D8CD36DD1}" type="presOf" srcId="{77131A8F-2E2E-46B5-927B-61BD144E2DA7}" destId="{F7F6C9D5-ADAE-4BC9-B065-FB67C3148F33}" srcOrd="0" destOrd="0" presId="urn:microsoft.com/office/officeart/2005/8/layout/process3"/>
    <dgm:cxn modelId="{E5F1D455-7088-4E82-8643-A718F64D9396}" srcId="{438DB1E2-BE8F-4155-AE4B-C8EB7654A8AE}" destId="{6659BF7D-000F-4249-8AF4-0452D64EE897}" srcOrd="2" destOrd="0" parTransId="{2B5B5727-579B-4DF3-A9DC-EC6EB608EA78}" sibTransId="{4012D76C-830D-4819-8E0B-CA6A421E5937}"/>
    <dgm:cxn modelId="{83B07D7D-068C-403C-BE46-979BFFC2DA73}" type="presOf" srcId="{27043B8A-5A7C-45F6-B963-9172B966611E}" destId="{DCE6E889-EC9F-42A6-9F76-12A6C4373821}" srcOrd="1" destOrd="0" presId="urn:microsoft.com/office/officeart/2005/8/layout/process3"/>
    <dgm:cxn modelId="{1B8A2385-815A-4C07-BE50-5A0E065F234E}" srcId="{77131A8F-2E2E-46B5-927B-61BD144E2DA7}" destId="{38DCF7AB-740F-45E8-94AC-7B7D9D6B41ED}" srcOrd="2" destOrd="0" parTransId="{16D922AB-8464-4287-818E-77D51350D172}" sibTransId="{B6DFC229-D8BB-4EA6-B634-BC963960E10D}"/>
    <dgm:cxn modelId="{E3E97288-EC22-4C07-91EA-5C63ECBA7A47}" srcId="{438DB1E2-BE8F-4155-AE4B-C8EB7654A8AE}" destId="{C43E0CD0-2845-46A6-95C4-9C6CEA7A172B}" srcOrd="1" destOrd="0" parTransId="{FF67DA97-213C-4042-B292-E5B06A65513F}" sibTransId="{9012EE67-DD2C-4B44-85C6-0A189E6F7505}"/>
    <dgm:cxn modelId="{7503318D-CBCD-455C-A035-8C38A20DBD0D}" type="presOf" srcId="{EE6053A5-376E-4C09-9230-948BA31B54F4}" destId="{B1597B5F-54B0-4CE1-869F-66354ACE7BD1}" srcOrd="0" destOrd="0" presId="urn:microsoft.com/office/officeart/2005/8/layout/process3"/>
    <dgm:cxn modelId="{4AE84690-2C49-4BF9-90F4-955A60E87DB0}" type="presOf" srcId="{EE6053A5-376E-4C09-9230-948BA31B54F4}" destId="{2AF50ECC-7C8A-4B63-A922-66DAB34B5DBF}" srcOrd="1" destOrd="0" presId="urn:microsoft.com/office/officeart/2005/8/layout/process3"/>
    <dgm:cxn modelId="{2B7C7594-2116-44AA-A720-00C79E142A81}" srcId="{77131A8F-2E2E-46B5-927B-61BD144E2DA7}" destId="{E677349D-8E8A-4897-B099-28D240487F70}" srcOrd="1" destOrd="0" parTransId="{095957C5-BB8A-4728-8B94-99B2E20C27A4}" sibTransId="{B354C690-B318-4482-AF21-651EFEA68355}"/>
    <dgm:cxn modelId="{71E55F95-EE39-4BC4-AED9-2D334DF78727}" type="presOf" srcId="{C43E0CD0-2845-46A6-95C4-9C6CEA7A172B}" destId="{D487E49B-9A75-4138-82FD-9C6CE439D839}" srcOrd="0" destOrd="1" presId="urn:microsoft.com/office/officeart/2005/8/layout/process3"/>
    <dgm:cxn modelId="{51BC9098-DDAD-4898-80F7-2551D0FAAF1D}" srcId="{44C34FD1-4597-4D21-AA15-35AED3268B2D}" destId="{E3419669-5950-4E4B-B592-8444A87460F7}" srcOrd="1" destOrd="0" parTransId="{7B92D265-2FEB-45F0-AD9A-1E7723879AF1}" sibTransId="{8E8073A9-B930-4C7E-B3C5-9AE56E725557}"/>
    <dgm:cxn modelId="{D158E298-9DB7-4F07-A7E5-CBADC4454DA5}" srcId="{D167B2E7-499C-4F53-8278-4D3D42629F06}" destId="{44C34FD1-4597-4D21-AA15-35AED3268B2D}" srcOrd="1" destOrd="0" parTransId="{990369DD-4267-4761-B0E9-AA0253455A67}" sibTransId="{EE6053A5-376E-4C09-9230-948BA31B54F4}"/>
    <dgm:cxn modelId="{C70A36A2-647D-4376-82D9-C71735B312B4}" type="presOf" srcId="{6659BF7D-000F-4249-8AF4-0452D64EE897}" destId="{D487E49B-9A75-4138-82FD-9C6CE439D839}" srcOrd="0" destOrd="2" presId="urn:microsoft.com/office/officeart/2005/8/layout/process3"/>
    <dgm:cxn modelId="{D65184B6-61A3-4160-9D80-EE663D5473FC}" type="presOf" srcId="{44C34FD1-4597-4D21-AA15-35AED3268B2D}" destId="{742EB417-BC02-4892-A204-681337A4A0C8}" srcOrd="0" destOrd="0" presId="urn:microsoft.com/office/officeart/2005/8/layout/process3"/>
    <dgm:cxn modelId="{A74322BE-3716-49FC-B459-4CFCA8943294}" type="presOf" srcId="{324296C8-C482-426E-A5A7-7F1E41A8C156}" destId="{6F11C91C-B99A-4C6F-9548-384038911F2C}" srcOrd="0" destOrd="0" presId="urn:microsoft.com/office/officeart/2005/8/layout/process3"/>
    <dgm:cxn modelId="{56EFB5BF-B4A6-4863-9DDD-2D9D0759ED9B}" srcId="{D167B2E7-499C-4F53-8278-4D3D42629F06}" destId="{27043B8A-5A7C-45F6-B963-9172B966611E}" srcOrd="2" destOrd="0" parTransId="{4A35D25C-0C68-46AA-B842-AEB2BFB38E6C}" sibTransId="{58F9F0F6-E65B-4F67-9D8D-37D4AD1F8419}"/>
    <dgm:cxn modelId="{A10534D0-764C-4461-8784-EC677F1E92AB}" type="presOf" srcId="{13BD92A2-64B7-44A8-A0E1-73373BE501D5}" destId="{7E710E7E-5676-4442-8D0A-A646AD4EEF6E}" srcOrd="0" destOrd="0" presId="urn:microsoft.com/office/officeart/2005/8/layout/process3"/>
    <dgm:cxn modelId="{C46A0ADB-D105-4F1F-9B35-8B014037F9DB}" type="presOf" srcId="{58F9F0F6-E65B-4F67-9D8D-37D4AD1F8419}" destId="{8E678F4A-574F-403D-9B80-B11360AD9E16}" srcOrd="0" destOrd="0" presId="urn:microsoft.com/office/officeart/2005/8/layout/process3"/>
    <dgm:cxn modelId="{764AF6DB-88F4-47B5-A822-F90FC9611E14}" srcId="{27043B8A-5A7C-45F6-B963-9172B966611E}" destId="{324296C8-C482-426E-A5A7-7F1E41A8C156}" srcOrd="0" destOrd="0" parTransId="{FD44E547-F1FD-45C1-9791-CCE9F65162F7}" sibTransId="{196F18FA-48A2-4357-92C0-AE98B0BB7138}"/>
    <dgm:cxn modelId="{C5544FDE-6365-4D81-9688-92085E7E21D9}" srcId="{44C34FD1-4597-4D21-AA15-35AED3268B2D}" destId="{13BD92A2-64B7-44A8-A0E1-73373BE501D5}" srcOrd="0" destOrd="0" parTransId="{ABB13F6C-535C-49F1-9261-3B0C621AB883}" sibTransId="{E10BF6CD-926D-4DED-8386-6887C35E4E22}"/>
    <dgm:cxn modelId="{286A48E4-4412-480F-8F2E-4DDF1F9300F1}" type="presOf" srcId="{77131A8F-2E2E-46B5-927B-61BD144E2DA7}" destId="{0261B999-25DD-4D8D-A225-397852084D34}" srcOrd="1" destOrd="0" presId="urn:microsoft.com/office/officeart/2005/8/layout/process3"/>
    <dgm:cxn modelId="{209444E5-33CD-48D8-A4EF-68462D50FFA4}" srcId="{D167B2E7-499C-4F53-8278-4D3D42629F06}" destId="{438DB1E2-BE8F-4155-AE4B-C8EB7654A8AE}" srcOrd="0" destOrd="0" parTransId="{EA1838A8-2528-4218-93BC-F4B464D2D775}" sibTransId="{66F3C7EF-B52D-45CD-85CE-4609CBECED05}"/>
    <dgm:cxn modelId="{0A4F12E7-22A3-425F-8B72-6056C25CC314}" type="presOf" srcId="{E677349D-8E8A-4897-B099-28D240487F70}" destId="{DC4DFA72-DB44-4C0A-8F9F-70C0B53977BF}" srcOrd="0" destOrd="1" presId="urn:microsoft.com/office/officeart/2005/8/layout/process3"/>
    <dgm:cxn modelId="{BCA5CAE8-802F-4ADC-A8AC-15645635C877}" srcId="{77131A8F-2E2E-46B5-927B-61BD144E2DA7}" destId="{CEB2610F-A1CF-44BA-931F-254575544D34}" srcOrd="0" destOrd="0" parTransId="{10AED7E6-D7FE-4EDA-8AB9-F1F61BE5AC2A}" sibTransId="{C7C0EB99-685B-43D5-96E7-ECA6CC63939F}"/>
    <dgm:cxn modelId="{961034EB-81AB-4311-BBA5-AFE03A198BD8}" type="presOf" srcId="{58F9F0F6-E65B-4F67-9D8D-37D4AD1F8419}" destId="{12746F9E-0D56-42A1-A472-82B3F2F8B495}" srcOrd="1" destOrd="0" presId="urn:microsoft.com/office/officeart/2005/8/layout/process3"/>
    <dgm:cxn modelId="{418D7BEC-99A7-4AAC-ABEE-2FA6E10854F2}" type="presOf" srcId="{38DCF7AB-740F-45E8-94AC-7B7D9D6B41ED}" destId="{DC4DFA72-DB44-4C0A-8F9F-70C0B53977BF}" srcOrd="0" destOrd="2" presId="urn:microsoft.com/office/officeart/2005/8/layout/process3"/>
    <dgm:cxn modelId="{91FCF1FF-AA98-47D9-9275-7CD7071708B3}" srcId="{27043B8A-5A7C-45F6-B963-9172B966611E}" destId="{9CFF82AB-8AC5-405D-80C8-6923DDAFB650}" srcOrd="1" destOrd="0" parTransId="{2046CEBC-4817-4AF2-9696-7BFD36FB8FD5}" sibTransId="{3342E4DF-81E2-4936-A6FA-4B8AE9EDE2CA}"/>
    <dgm:cxn modelId="{E9719626-4009-4064-B06B-8BA8D16B6F82}" type="presParOf" srcId="{D1733F94-29B8-4FF0-AD80-A0FF62F29EED}" destId="{843F698C-41C8-4D6D-94C4-0388696E8D1C}" srcOrd="0" destOrd="0" presId="urn:microsoft.com/office/officeart/2005/8/layout/process3"/>
    <dgm:cxn modelId="{6E36D492-DB70-4E88-9D91-83B3A4439992}" type="presParOf" srcId="{843F698C-41C8-4D6D-94C4-0388696E8D1C}" destId="{B88E3FCF-B373-4C20-8E0E-D356FBD4500A}" srcOrd="0" destOrd="0" presId="urn:microsoft.com/office/officeart/2005/8/layout/process3"/>
    <dgm:cxn modelId="{BEA4F7E0-B9B3-469B-9BAA-E89923B5E8B0}" type="presParOf" srcId="{843F698C-41C8-4D6D-94C4-0388696E8D1C}" destId="{05A061D9-631F-4BFC-A089-35F9F1544517}" srcOrd="1" destOrd="0" presId="urn:microsoft.com/office/officeart/2005/8/layout/process3"/>
    <dgm:cxn modelId="{ECD1E2FE-C711-42F6-A38B-318636A3B153}" type="presParOf" srcId="{843F698C-41C8-4D6D-94C4-0388696E8D1C}" destId="{D487E49B-9A75-4138-82FD-9C6CE439D839}" srcOrd="2" destOrd="0" presId="urn:microsoft.com/office/officeart/2005/8/layout/process3"/>
    <dgm:cxn modelId="{960D6313-627A-4152-AC30-E715C05A4470}" type="presParOf" srcId="{D1733F94-29B8-4FF0-AD80-A0FF62F29EED}" destId="{5AEE7E37-7F40-405E-BFEB-070DB09E164F}" srcOrd="1" destOrd="0" presId="urn:microsoft.com/office/officeart/2005/8/layout/process3"/>
    <dgm:cxn modelId="{E7F64B72-6EA9-4881-B951-B0149DBBD2B3}" type="presParOf" srcId="{5AEE7E37-7F40-405E-BFEB-070DB09E164F}" destId="{9DB931EC-44D0-4170-A5EA-0C9F0C420CA3}" srcOrd="0" destOrd="0" presId="urn:microsoft.com/office/officeart/2005/8/layout/process3"/>
    <dgm:cxn modelId="{879848AD-86AE-452A-8312-0ACBB4DD1E51}" type="presParOf" srcId="{D1733F94-29B8-4FF0-AD80-A0FF62F29EED}" destId="{6B1DD3CF-3D41-44C0-A27A-94B47442C57D}" srcOrd="2" destOrd="0" presId="urn:microsoft.com/office/officeart/2005/8/layout/process3"/>
    <dgm:cxn modelId="{D9F585B6-9F7A-4AE9-AA9A-AFD929F47E64}" type="presParOf" srcId="{6B1DD3CF-3D41-44C0-A27A-94B47442C57D}" destId="{742EB417-BC02-4892-A204-681337A4A0C8}" srcOrd="0" destOrd="0" presId="urn:microsoft.com/office/officeart/2005/8/layout/process3"/>
    <dgm:cxn modelId="{7D62F24E-D2DB-457A-A67B-A95666329722}" type="presParOf" srcId="{6B1DD3CF-3D41-44C0-A27A-94B47442C57D}" destId="{34EFAEB4-B08B-47FF-9177-2ADC0905770E}" srcOrd="1" destOrd="0" presId="urn:microsoft.com/office/officeart/2005/8/layout/process3"/>
    <dgm:cxn modelId="{07745AC7-9588-40BB-B0AD-EDC9461F1E1B}" type="presParOf" srcId="{6B1DD3CF-3D41-44C0-A27A-94B47442C57D}" destId="{7E710E7E-5676-4442-8D0A-A646AD4EEF6E}" srcOrd="2" destOrd="0" presId="urn:microsoft.com/office/officeart/2005/8/layout/process3"/>
    <dgm:cxn modelId="{23A55554-CCC7-4DAB-8908-24DD19D1E117}" type="presParOf" srcId="{D1733F94-29B8-4FF0-AD80-A0FF62F29EED}" destId="{B1597B5F-54B0-4CE1-869F-66354ACE7BD1}" srcOrd="3" destOrd="0" presId="urn:microsoft.com/office/officeart/2005/8/layout/process3"/>
    <dgm:cxn modelId="{1426315E-F103-4D25-9059-C08D2658F7D5}" type="presParOf" srcId="{B1597B5F-54B0-4CE1-869F-66354ACE7BD1}" destId="{2AF50ECC-7C8A-4B63-A922-66DAB34B5DBF}" srcOrd="0" destOrd="0" presId="urn:microsoft.com/office/officeart/2005/8/layout/process3"/>
    <dgm:cxn modelId="{AB002765-8457-4962-BBD4-1CC01AF211B0}" type="presParOf" srcId="{D1733F94-29B8-4FF0-AD80-A0FF62F29EED}" destId="{95E2D8B9-4A68-41C9-99EF-CF81E4D96A81}" srcOrd="4" destOrd="0" presId="urn:microsoft.com/office/officeart/2005/8/layout/process3"/>
    <dgm:cxn modelId="{3918B5F8-3D70-44F7-A5FF-B79EC3D2982A}" type="presParOf" srcId="{95E2D8B9-4A68-41C9-99EF-CF81E4D96A81}" destId="{91FB7B39-699E-4F99-8205-B0D31CD72B7C}" srcOrd="0" destOrd="0" presId="urn:microsoft.com/office/officeart/2005/8/layout/process3"/>
    <dgm:cxn modelId="{6F216B1A-EB07-46B4-9850-49E6BEA82AF2}" type="presParOf" srcId="{95E2D8B9-4A68-41C9-99EF-CF81E4D96A81}" destId="{DCE6E889-EC9F-42A6-9F76-12A6C4373821}" srcOrd="1" destOrd="0" presId="urn:microsoft.com/office/officeart/2005/8/layout/process3"/>
    <dgm:cxn modelId="{C41CC4D2-C9A0-432F-B3A1-BB7F3EE0575B}" type="presParOf" srcId="{95E2D8B9-4A68-41C9-99EF-CF81E4D96A81}" destId="{6F11C91C-B99A-4C6F-9548-384038911F2C}" srcOrd="2" destOrd="0" presId="urn:microsoft.com/office/officeart/2005/8/layout/process3"/>
    <dgm:cxn modelId="{3AE76D14-A3BB-4B08-9354-3A291DAA4355}" type="presParOf" srcId="{D1733F94-29B8-4FF0-AD80-A0FF62F29EED}" destId="{8E678F4A-574F-403D-9B80-B11360AD9E16}" srcOrd="5" destOrd="0" presId="urn:microsoft.com/office/officeart/2005/8/layout/process3"/>
    <dgm:cxn modelId="{99085A76-2254-447B-8DCF-F326C79379AE}" type="presParOf" srcId="{8E678F4A-574F-403D-9B80-B11360AD9E16}" destId="{12746F9E-0D56-42A1-A472-82B3F2F8B495}" srcOrd="0" destOrd="0" presId="urn:microsoft.com/office/officeart/2005/8/layout/process3"/>
    <dgm:cxn modelId="{A84B80D7-910D-4E10-8575-B5D0ECE77A37}" type="presParOf" srcId="{D1733F94-29B8-4FF0-AD80-A0FF62F29EED}" destId="{0D5B3A25-FDCA-4CEA-940F-73669EAB4892}" srcOrd="6" destOrd="0" presId="urn:microsoft.com/office/officeart/2005/8/layout/process3"/>
    <dgm:cxn modelId="{9C83676D-8897-4C8B-800F-62B33BA6EA59}" type="presParOf" srcId="{0D5B3A25-FDCA-4CEA-940F-73669EAB4892}" destId="{F7F6C9D5-ADAE-4BC9-B065-FB67C3148F33}" srcOrd="0" destOrd="0" presId="urn:microsoft.com/office/officeart/2005/8/layout/process3"/>
    <dgm:cxn modelId="{5DEC93BD-37CE-4B23-906F-C6CE2F41C508}" type="presParOf" srcId="{0D5B3A25-FDCA-4CEA-940F-73669EAB4892}" destId="{0261B999-25DD-4D8D-A225-397852084D34}" srcOrd="1" destOrd="0" presId="urn:microsoft.com/office/officeart/2005/8/layout/process3"/>
    <dgm:cxn modelId="{F3700A88-B6E3-44B2-B928-F97F232EE0A9}" type="presParOf" srcId="{0D5B3A25-FDCA-4CEA-940F-73669EAB4892}" destId="{DC4DFA72-DB44-4C0A-8F9F-70C0B53977B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652B6-3817-402C-9C0F-9DE4BB72AF5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59F64693-93DD-404E-B63F-FC53D785DCDB}">
      <dgm:prSet phldrT="[Text]"/>
      <dgm:spPr/>
      <dgm:t>
        <a:bodyPr/>
        <a:lstStyle/>
        <a:p>
          <a:r>
            <a:rPr lang="en-GB"/>
            <a:t>Weekly Meeting</a:t>
          </a:r>
        </a:p>
      </dgm:t>
    </dgm:pt>
    <dgm:pt modelId="{4B8F0E3E-7D4F-418D-918B-3DD8A8FDF4EA}" type="parTrans" cxnId="{D56CDD38-837A-4A80-AE8E-9A179D72A722}">
      <dgm:prSet/>
      <dgm:spPr/>
      <dgm:t>
        <a:bodyPr/>
        <a:lstStyle/>
        <a:p>
          <a:endParaRPr lang="en-GB"/>
        </a:p>
      </dgm:t>
    </dgm:pt>
    <dgm:pt modelId="{1ABC33CE-C2F0-4A6D-B53D-6D02B6ED342F}" type="sibTrans" cxnId="{D56CDD38-837A-4A80-AE8E-9A179D72A722}">
      <dgm:prSet/>
      <dgm:spPr/>
      <dgm:t>
        <a:bodyPr/>
        <a:lstStyle/>
        <a:p>
          <a:endParaRPr lang="en-GB"/>
        </a:p>
      </dgm:t>
    </dgm:pt>
    <dgm:pt modelId="{412B49F7-A5F4-4C7F-8C07-41AF5D7B1A7F}">
      <dgm:prSet phldrT="[Text]"/>
      <dgm:spPr/>
      <dgm:t>
        <a:bodyPr anchor="t"/>
        <a:lstStyle/>
        <a:p>
          <a:r>
            <a:rPr lang="en-GB" dirty="0"/>
            <a:t>Focused Observation</a:t>
          </a:r>
        </a:p>
      </dgm:t>
    </dgm:pt>
    <dgm:pt modelId="{7561CCBA-FE3C-43EC-92C1-9A38A951D940}" type="parTrans" cxnId="{EE470CC6-C4FF-4BC5-9D42-F05242BE855A}">
      <dgm:prSet/>
      <dgm:spPr/>
      <dgm:t>
        <a:bodyPr/>
        <a:lstStyle/>
        <a:p>
          <a:endParaRPr lang="en-GB"/>
        </a:p>
      </dgm:t>
    </dgm:pt>
    <dgm:pt modelId="{39AC3249-9CD6-4BFF-840D-E834067195B2}" type="sibTrans" cxnId="{EE470CC6-C4FF-4BC5-9D42-F05242BE855A}">
      <dgm:prSet/>
      <dgm:spPr/>
      <dgm:t>
        <a:bodyPr/>
        <a:lstStyle/>
        <a:p>
          <a:endParaRPr lang="en-GB"/>
        </a:p>
      </dgm:t>
    </dgm:pt>
    <dgm:pt modelId="{C3ADEB36-2DE2-4E1C-AC02-87581F43AFFA}">
      <dgm:prSet phldrT="[Text]"/>
      <dgm:spPr/>
      <dgm:t>
        <a:bodyPr anchor="t"/>
        <a:lstStyle/>
        <a:p>
          <a:r>
            <a:rPr lang="en-GB"/>
            <a:t>Reflection</a:t>
          </a:r>
        </a:p>
      </dgm:t>
    </dgm:pt>
    <dgm:pt modelId="{48A7B451-1DF8-413B-B33D-C31AC8A938FB}" type="parTrans" cxnId="{7639C4DD-68CF-4B16-BFB5-FBC047BE7401}">
      <dgm:prSet/>
      <dgm:spPr/>
      <dgm:t>
        <a:bodyPr/>
        <a:lstStyle/>
        <a:p>
          <a:endParaRPr lang="en-GB"/>
        </a:p>
      </dgm:t>
    </dgm:pt>
    <dgm:pt modelId="{46DEE064-997C-4D75-AE4F-BCA476719DD1}" type="sibTrans" cxnId="{7639C4DD-68CF-4B16-BFB5-FBC047BE7401}">
      <dgm:prSet/>
      <dgm:spPr/>
      <dgm:t>
        <a:bodyPr/>
        <a:lstStyle/>
        <a:p>
          <a:endParaRPr lang="en-GB"/>
        </a:p>
      </dgm:t>
    </dgm:pt>
    <dgm:pt modelId="{184E3D8A-8BBD-41DB-BA8E-4D7CF19296CB}">
      <dgm:prSet phldrT="[Text]"/>
      <dgm:spPr/>
      <dgm:t>
        <a:bodyPr anchor="t"/>
        <a:lstStyle/>
        <a:p>
          <a:r>
            <a:rPr lang="en-GB" err="1"/>
            <a:t>Talkthru</a:t>
          </a:r>
          <a:endParaRPr lang="en-GB"/>
        </a:p>
      </dgm:t>
    </dgm:pt>
    <dgm:pt modelId="{031D1461-58A5-4985-9960-17597A076876}" type="parTrans" cxnId="{DF3C3891-82E3-489F-8D13-6D41531DF8A1}">
      <dgm:prSet/>
      <dgm:spPr/>
      <dgm:t>
        <a:bodyPr/>
        <a:lstStyle/>
        <a:p>
          <a:endParaRPr lang="en-GB"/>
        </a:p>
      </dgm:t>
    </dgm:pt>
    <dgm:pt modelId="{544A09B9-3D10-4066-9B43-3D5A6F530E41}" type="sibTrans" cxnId="{DF3C3891-82E3-489F-8D13-6D41531DF8A1}">
      <dgm:prSet/>
      <dgm:spPr/>
      <dgm:t>
        <a:bodyPr/>
        <a:lstStyle/>
        <a:p>
          <a:endParaRPr lang="en-GB"/>
        </a:p>
      </dgm:t>
    </dgm:pt>
    <dgm:pt modelId="{4A074FF3-7511-48AD-AEEB-D7CC01BC86B3}" type="pres">
      <dgm:prSet presAssocID="{366652B6-3817-402C-9C0F-9DE4BB72AF51}" presName="cycle" presStyleCnt="0">
        <dgm:presLayoutVars>
          <dgm:chMax val="1"/>
          <dgm:dir/>
          <dgm:animLvl val="ctr"/>
          <dgm:resizeHandles val="exact"/>
        </dgm:presLayoutVars>
      </dgm:prSet>
      <dgm:spPr/>
    </dgm:pt>
    <dgm:pt modelId="{F24DE1C6-A8A4-4860-B8F8-B72EF859551B}" type="pres">
      <dgm:prSet presAssocID="{59F64693-93DD-404E-B63F-FC53D785DCDB}" presName="centerShape" presStyleLbl="node0" presStyleIdx="0" presStyleCnt="1"/>
      <dgm:spPr/>
    </dgm:pt>
    <dgm:pt modelId="{A355B38E-E36F-4617-9F6F-763C1C693906}" type="pres">
      <dgm:prSet presAssocID="{7561CCBA-FE3C-43EC-92C1-9A38A951D940}" presName="parTrans" presStyleLbl="bgSibTrans2D1" presStyleIdx="0" presStyleCnt="3"/>
      <dgm:spPr/>
    </dgm:pt>
    <dgm:pt modelId="{C683F093-46EA-44C5-BCC6-C35A1FB032A8}" type="pres">
      <dgm:prSet presAssocID="{412B49F7-A5F4-4C7F-8C07-41AF5D7B1A7F}" presName="node" presStyleLbl="node1" presStyleIdx="0" presStyleCnt="3" custRadScaleRad="100231" custRadScaleInc="313">
        <dgm:presLayoutVars>
          <dgm:bulletEnabled val="1"/>
        </dgm:presLayoutVars>
      </dgm:prSet>
      <dgm:spPr/>
    </dgm:pt>
    <dgm:pt modelId="{DBE90AE1-8322-4084-A878-E66499C1FBF3}" type="pres">
      <dgm:prSet presAssocID="{48A7B451-1DF8-413B-B33D-C31AC8A938FB}" presName="parTrans" presStyleLbl="bgSibTrans2D1" presStyleIdx="1" presStyleCnt="3"/>
      <dgm:spPr/>
    </dgm:pt>
    <dgm:pt modelId="{444849D3-251A-49C2-9270-2A10EBE4AA87}" type="pres">
      <dgm:prSet presAssocID="{C3ADEB36-2DE2-4E1C-AC02-87581F43AFFA}" presName="node" presStyleLbl="node1" presStyleIdx="1" presStyleCnt="3">
        <dgm:presLayoutVars>
          <dgm:bulletEnabled val="1"/>
        </dgm:presLayoutVars>
      </dgm:prSet>
      <dgm:spPr/>
    </dgm:pt>
    <dgm:pt modelId="{8B5E233A-A2DA-4F09-85B8-0BBD2D08B8FE}" type="pres">
      <dgm:prSet presAssocID="{031D1461-58A5-4985-9960-17597A076876}" presName="parTrans" presStyleLbl="bgSibTrans2D1" presStyleIdx="2" presStyleCnt="3"/>
      <dgm:spPr/>
    </dgm:pt>
    <dgm:pt modelId="{6C54EA30-E2FB-42FD-AA43-18DD75603B59}" type="pres">
      <dgm:prSet presAssocID="{184E3D8A-8BBD-41DB-BA8E-4D7CF19296CB}" presName="node" presStyleLbl="node1" presStyleIdx="2" presStyleCnt="3">
        <dgm:presLayoutVars>
          <dgm:bulletEnabled val="1"/>
        </dgm:presLayoutVars>
      </dgm:prSet>
      <dgm:spPr/>
    </dgm:pt>
  </dgm:ptLst>
  <dgm:cxnLst>
    <dgm:cxn modelId="{672FF317-98A6-4CCD-8C28-A66844C2D889}" type="presOf" srcId="{59F64693-93DD-404E-B63F-FC53D785DCDB}" destId="{F24DE1C6-A8A4-4860-B8F8-B72EF859551B}" srcOrd="0" destOrd="0" presId="urn:microsoft.com/office/officeart/2005/8/layout/radial4"/>
    <dgm:cxn modelId="{21F8682C-19C8-4661-A291-D296AE2B7D39}" type="presOf" srcId="{366652B6-3817-402C-9C0F-9DE4BB72AF51}" destId="{4A074FF3-7511-48AD-AEEB-D7CC01BC86B3}" srcOrd="0" destOrd="0" presId="urn:microsoft.com/office/officeart/2005/8/layout/radial4"/>
    <dgm:cxn modelId="{D297A538-69BE-47FC-81D2-6148522356DB}" type="presOf" srcId="{184E3D8A-8BBD-41DB-BA8E-4D7CF19296CB}" destId="{6C54EA30-E2FB-42FD-AA43-18DD75603B59}" srcOrd="0" destOrd="0" presId="urn:microsoft.com/office/officeart/2005/8/layout/radial4"/>
    <dgm:cxn modelId="{D56CDD38-837A-4A80-AE8E-9A179D72A722}" srcId="{366652B6-3817-402C-9C0F-9DE4BB72AF51}" destId="{59F64693-93DD-404E-B63F-FC53D785DCDB}" srcOrd="0" destOrd="0" parTransId="{4B8F0E3E-7D4F-418D-918B-3DD8A8FDF4EA}" sibTransId="{1ABC33CE-C2F0-4A6D-B53D-6D02B6ED342F}"/>
    <dgm:cxn modelId="{4502027E-B76B-4039-8BD6-C80D8232AC5C}" type="presOf" srcId="{48A7B451-1DF8-413B-B33D-C31AC8A938FB}" destId="{DBE90AE1-8322-4084-A878-E66499C1FBF3}" srcOrd="0" destOrd="0" presId="urn:microsoft.com/office/officeart/2005/8/layout/radial4"/>
    <dgm:cxn modelId="{6AEBC588-48F5-4CA5-89C3-CF84A6471775}" type="presOf" srcId="{031D1461-58A5-4985-9960-17597A076876}" destId="{8B5E233A-A2DA-4F09-85B8-0BBD2D08B8FE}" srcOrd="0" destOrd="0" presId="urn:microsoft.com/office/officeart/2005/8/layout/radial4"/>
    <dgm:cxn modelId="{DF3C3891-82E3-489F-8D13-6D41531DF8A1}" srcId="{59F64693-93DD-404E-B63F-FC53D785DCDB}" destId="{184E3D8A-8BBD-41DB-BA8E-4D7CF19296CB}" srcOrd="2" destOrd="0" parTransId="{031D1461-58A5-4985-9960-17597A076876}" sibTransId="{544A09B9-3D10-4066-9B43-3D5A6F530E41}"/>
    <dgm:cxn modelId="{EE6F499B-1EDD-47D0-88F1-0F65DB5F40DE}" type="presOf" srcId="{C3ADEB36-2DE2-4E1C-AC02-87581F43AFFA}" destId="{444849D3-251A-49C2-9270-2A10EBE4AA87}" srcOrd="0" destOrd="0" presId="urn:microsoft.com/office/officeart/2005/8/layout/radial4"/>
    <dgm:cxn modelId="{EE470CC6-C4FF-4BC5-9D42-F05242BE855A}" srcId="{59F64693-93DD-404E-B63F-FC53D785DCDB}" destId="{412B49F7-A5F4-4C7F-8C07-41AF5D7B1A7F}" srcOrd="0" destOrd="0" parTransId="{7561CCBA-FE3C-43EC-92C1-9A38A951D940}" sibTransId="{39AC3249-9CD6-4BFF-840D-E834067195B2}"/>
    <dgm:cxn modelId="{2EA067CD-0C57-4197-9A9F-E61DDA76F098}" type="presOf" srcId="{412B49F7-A5F4-4C7F-8C07-41AF5D7B1A7F}" destId="{C683F093-46EA-44C5-BCC6-C35A1FB032A8}" srcOrd="0" destOrd="0" presId="urn:microsoft.com/office/officeart/2005/8/layout/radial4"/>
    <dgm:cxn modelId="{FF5841D0-3A22-4F68-8B12-BB0732CCF9D3}" type="presOf" srcId="{7561CCBA-FE3C-43EC-92C1-9A38A951D940}" destId="{A355B38E-E36F-4617-9F6F-763C1C693906}" srcOrd="0" destOrd="0" presId="urn:microsoft.com/office/officeart/2005/8/layout/radial4"/>
    <dgm:cxn modelId="{7639C4DD-68CF-4B16-BFB5-FBC047BE7401}" srcId="{59F64693-93DD-404E-B63F-FC53D785DCDB}" destId="{C3ADEB36-2DE2-4E1C-AC02-87581F43AFFA}" srcOrd="1" destOrd="0" parTransId="{48A7B451-1DF8-413B-B33D-C31AC8A938FB}" sibTransId="{46DEE064-997C-4D75-AE4F-BCA476719DD1}"/>
    <dgm:cxn modelId="{E501283B-5FFD-4F33-B615-6C99F2E80BBE}" type="presParOf" srcId="{4A074FF3-7511-48AD-AEEB-D7CC01BC86B3}" destId="{F24DE1C6-A8A4-4860-B8F8-B72EF859551B}" srcOrd="0" destOrd="0" presId="urn:microsoft.com/office/officeart/2005/8/layout/radial4"/>
    <dgm:cxn modelId="{31EE6372-1D7F-413E-9B01-EB55FA18267E}" type="presParOf" srcId="{4A074FF3-7511-48AD-AEEB-D7CC01BC86B3}" destId="{A355B38E-E36F-4617-9F6F-763C1C693906}" srcOrd="1" destOrd="0" presId="urn:microsoft.com/office/officeart/2005/8/layout/radial4"/>
    <dgm:cxn modelId="{6B0BAF9D-4801-4A2F-BCB2-FAD84BE9C2EE}" type="presParOf" srcId="{4A074FF3-7511-48AD-AEEB-D7CC01BC86B3}" destId="{C683F093-46EA-44C5-BCC6-C35A1FB032A8}" srcOrd="2" destOrd="0" presId="urn:microsoft.com/office/officeart/2005/8/layout/radial4"/>
    <dgm:cxn modelId="{25DC64C1-2697-4BF5-BDA9-168823A3E710}" type="presParOf" srcId="{4A074FF3-7511-48AD-AEEB-D7CC01BC86B3}" destId="{DBE90AE1-8322-4084-A878-E66499C1FBF3}" srcOrd="3" destOrd="0" presId="urn:microsoft.com/office/officeart/2005/8/layout/radial4"/>
    <dgm:cxn modelId="{E23D3455-5879-4066-83CB-734443FC69F2}" type="presParOf" srcId="{4A074FF3-7511-48AD-AEEB-D7CC01BC86B3}" destId="{444849D3-251A-49C2-9270-2A10EBE4AA87}" srcOrd="4" destOrd="0" presId="urn:microsoft.com/office/officeart/2005/8/layout/radial4"/>
    <dgm:cxn modelId="{14E8274E-2801-4434-9B1A-F1F4B6D5E823}" type="presParOf" srcId="{4A074FF3-7511-48AD-AEEB-D7CC01BC86B3}" destId="{8B5E233A-A2DA-4F09-85B8-0BBD2D08B8FE}" srcOrd="5" destOrd="0" presId="urn:microsoft.com/office/officeart/2005/8/layout/radial4"/>
    <dgm:cxn modelId="{4F56AD32-FDC2-45EA-BC2F-43D24D2491C4}" type="presParOf" srcId="{4A074FF3-7511-48AD-AEEB-D7CC01BC86B3}" destId="{6C54EA30-E2FB-42FD-AA43-18DD75603B5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77512-2608-4B73-AF38-80D57855EF5B}"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GB"/>
        </a:p>
      </dgm:t>
    </dgm:pt>
    <dgm:pt modelId="{D6383C56-1B6D-4D93-A602-CE58154EED67}">
      <dgm:prSet phldrT="[Text]"/>
      <dgm:spPr/>
      <dgm:t>
        <a:bodyPr/>
        <a:lstStyle/>
        <a:p>
          <a:r>
            <a:rPr lang="en-GB" dirty="0"/>
            <a:t>ITP1 – </a:t>
          </a:r>
          <a:r>
            <a:rPr lang="en-GB" b="0" dirty="0"/>
            <a:t>Building relationships with students</a:t>
          </a:r>
        </a:p>
      </dgm:t>
    </dgm:pt>
    <dgm:pt modelId="{5EA09A32-CFF3-4B5C-9158-07DBC99D2586}" type="parTrans" cxnId="{D09B6AD2-E8B0-49F1-899D-F7A3F47820D3}">
      <dgm:prSet/>
      <dgm:spPr/>
      <dgm:t>
        <a:bodyPr/>
        <a:lstStyle/>
        <a:p>
          <a:endParaRPr lang="en-GB"/>
        </a:p>
      </dgm:t>
    </dgm:pt>
    <dgm:pt modelId="{2C73AB22-BBF7-46B6-97B4-14CF5D2C82B5}" type="sibTrans" cxnId="{D09B6AD2-E8B0-49F1-899D-F7A3F47820D3}">
      <dgm:prSet/>
      <dgm:spPr/>
      <dgm:t>
        <a:bodyPr/>
        <a:lstStyle/>
        <a:p>
          <a:endParaRPr lang="en-GB"/>
        </a:p>
      </dgm:t>
    </dgm:pt>
    <dgm:pt modelId="{1BFBB9C1-8B7C-439E-8BF6-350FEA48FDBE}">
      <dgm:prSet phldrT="[Text]"/>
      <dgm:spPr/>
      <dgm:t>
        <a:bodyPr/>
        <a:lstStyle/>
        <a:p>
          <a:r>
            <a:rPr lang="en-GB" b="0" i="1" dirty="0"/>
            <a:t>N</a:t>
          </a:r>
          <a:r>
            <a:rPr lang="en-GB" i="1" dirty="0"/>
            <a:t>oticing student behaviour and teacher responses to this behaviour.</a:t>
          </a:r>
        </a:p>
        <a:p>
          <a:r>
            <a:rPr lang="en-GB" b="1" dirty="0"/>
            <a:t>Know: </a:t>
          </a:r>
          <a:r>
            <a:rPr lang="en-GB" b="0" dirty="0"/>
            <a:t>Routines and how they are triggered.</a:t>
          </a:r>
        </a:p>
        <a:p>
          <a:r>
            <a:rPr lang="en-GB" b="1" dirty="0"/>
            <a:t>Reflect: </a:t>
          </a:r>
          <a:r>
            <a:rPr lang="en-GB" b="0" dirty="0"/>
            <a:t>The </a:t>
          </a:r>
          <a:r>
            <a:rPr lang="en-GB" dirty="0"/>
            <a:t>purpose of routines in school and the role of routines within building relationships. </a:t>
          </a:r>
        </a:p>
      </dgm:t>
    </dgm:pt>
    <dgm:pt modelId="{F3051836-AEB2-48EF-A352-5F4F5FBD5CDE}" type="parTrans" cxnId="{01B48132-A378-4401-814B-6FB3DAC4AB5F}">
      <dgm:prSet/>
      <dgm:spPr/>
      <dgm:t>
        <a:bodyPr/>
        <a:lstStyle/>
        <a:p>
          <a:endParaRPr lang="en-GB"/>
        </a:p>
      </dgm:t>
    </dgm:pt>
    <dgm:pt modelId="{C5FBA077-AD77-4E33-91F6-3A825112CEDD}" type="sibTrans" cxnId="{01B48132-A378-4401-814B-6FB3DAC4AB5F}">
      <dgm:prSet/>
      <dgm:spPr/>
      <dgm:t>
        <a:bodyPr/>
        <a:lstStyle/>
        <a:p>
          <a:endParaRPr lang="en-GB"/>
        </a:p>
      </dgm:t>
    </dgm:pt>
    <dgm:pt modelId="{4B9041EB-5AC5-4FC6-AE9B-744EF5A14CBB}">
      <dgm:prSet phldrT="[Text]"/>
      <dgm:spPr/>
      <dgm:t>
        <a:bodyPr/>
        <a:lstStyle/>
        <a:p>
          <a:r>
            <a:rPr lang="en-GB" b="1" dirty="0"/>
            <a:t>Doing: </a:t>
          </a:r>
          <a:r>
            <a:rPr lang="en-GB" dirty="0"/>
            <a:t>Developing routines and building relationships.</a:t>
          </a:r>
        </a:p>
      </dgm:t>
    </dgm:pt>
    <dgm:pt modelId="{2823C7AA-8A02-44FB-AD96-94B79E53DE28}" type="parTrans" cxnId="{3586D780-ED66-4E2A-A8DF-B20BF5927C71}">
      <dgm:prSet/>
      <dgm:spPr/>
      <dgm:t>
        <a:bodyPr/>
        <a:lstStyle/>
        <a:p>
          <a:endParaRPr lang="en-GB"/>
        </a:p>
      </dgm:t>
    </dgm:pt>
    <dgm:pt modelId="{CB0ED534-07C3-43F8-8CB6-7FD9CAE9BD88}" type="sibTrans" cxnId="{3586D780-ED66-4E2A-A8DF-B20BF5927C71}">
      <dgm:prSet/>
      <dgm:spPr/>
      <dgm:t>
        <a:bodyPr/>
        <a:lstStyle/>
        <a:p>
          <a:endParaRPr lang="en-GB"/>
        </a:p>
      </dgm:t>
    </dgm:pt>
    <dgm:pt modelId="{A5A6AB7D-29C2-41EC-BDC8-D86F2EB8B2E3}">
      <dgm:prSet phldrT="[Text]"/>
      <dgm:spPr/>
      <dgm:t>
        <a:bodyPr/>
        <a:lstStyle/>
        <a:p>
          <a:r>
            <a:rPr lang="en-GB" dirty="0"/>
            <a:t>ITP2 – Understanding the school as a community</a:t>
          </a:r>
        </a:p>
      </dgm:t>
    </dgm:pt>
    <dgm:pt modelId="{54CCCDD7-B368-425A-A0A1-124004F02A62}" type="parTrans" cxnId="{669A27C7-1522-4F51-89E4-FEAFCE24165B}">
      <dgm:prSet/>
      <dgm:spPr/>
      <dgm:t>
        <a:bodyPr/>
        <a:lstStyle/>
        <a:p>
          <a:endParaRPr lang="en-GB"/>
        </a:p>
      </dgm:t>
    </dgm:pt>
    <dgm:pt modelId="{7A1E77C0-0B73-42A2-9912-05F5BFF214AB}" type="sibTrans" cxnId="{669A27C7-1522-4F51-89E4-FEAFCE24165B}">
      <dgm:prSet/>
      <dgm:spPr/>
      <dgm:t>
        <a:bodyPr/>
        <a:lstStyle/>
        <a:p>
          <a:endParaRPr lang="en-GB"/>
        </a:p>
      </dgm:t>
    </dgm:pt>
    <dgm:pt modelId="{E9A428AB-597B-41CD-AFAC-921FDF1A7AAF}">
      <dgm:prSet phldrT="[Text]"/>
      <dgm:spPr/>
      <dgm:t>
        <a:bodyPr/>
        <a:lstStyle/>
        <a:p>
          <a:r>
            <a:rPr lang="en-GB" i="1" dirty="0"/>
            <a:t>Noticing how the variety of students and adults contribute to different school cultures and classroom norms. </a:t>
          </a:r>
          <a:endParaRPr lang="en-GB" b="1" dirty="0"/>
        </a:p>
        <a:p>
          <a:r>
            <a:rPr lang="en-GB" b="1" dirty="0"/>
            <a:t>Know: </a:t>
          </a:r>
          <a:r>
            <a:rPr lang="en-GB" dirty="0"/>
            <a:t>School culture and classroom norms.</a:t>
          </a:r>
        </a:p>
      </dgm:t>
    </dgm:pt>
    <dgm:pt modelId="{126FF114-CFBD-487A-932D-F5C9D3A51EEF}" type="parTrans" cxnId="{FA2094A1-358A-4A2D-99C8-C60EB5B6C28D}">
      <dgm:prSet/>
      <dgm:spPr/>
      <dgm:t>
        <a:bodyPr/>
        <a:lstStyle/>
        <a:p>
          <a:endParaRPr lang="en-GB"/>
        </a:p>
      </dgm:t>
    </dgm:pt>
    <dgm:pt modelId="{E98E04E2-EE8A-4A3E-A0D5-6412EC6F03D3}" type="sibTrans" cxnId="{FA2094A1-358A-4A2D-99C8-C60EB5B6C28D}">
      <dgm:prSet/>
      <dgm:spPr/>
      <dgm:t>
        <a:bodyPr/>
        <a:lstStyle/>
        <a:p>
          <a:endParaRPr lang="en-GB"/>
        </a:p>
      </dgm:t>
    </dgm:pt>
    <dgm:pt modelId="{FDFCEFE1-669C-4ADB-A741-916049B01B9F}">
      <dgm:prSet phldrT="[Text]"/>
      <dgm:spPr/>
      <dgm:t>
        <a:bodyPr/>
        <a:lstStyle/>
        <a:p>
          <a:r>
            <a:rPr lang="en-GB" b="1" dirty="0"/>
            <a:t>Doing: </a:t>
          </a:r>
          <a:r>
            <a:rPr lang="en-GB" dirty="0"/>
            <a:t>Professionalism and communicating high expectations for all.</a:t>
          </a:r>
        </a:p>
      </dgm:t>
    </dgm:pt>
    <dgm:pt modelId="{B5BA813D-107F-42AF-8D8F-5A3A71C95302}" type="parTrans" cxnId="{01E9957D-E93A-4F0D-8EA3-3171D01E4372}">
      <dgm:prSet/>
      <dgm:spPr/>
      <dgm:t>
        <a:bodyPr/>
        <a:lstStyle/>
        <a:p>
          <a:endParaRPr lang="en-GB"/>
        </a:p>
      </dgm:t>
    </dgm:pt>
    <dgm:pt modelId="{B8BDF3F4-82A5-4147-8BC9-6384ADB40B15}" type="sibTrans" cxnId="{01E9957D-E93A-4F0D-8EA3-3171D01E4372}">
      <dgm:prSet/>
      <dgm:spPr/>
      <dgm:t>
        <a:bodyPr/>
        <a:lstStyle/>
        <a:p>
          <a:endParaRPr lang="en-GB"/>
        </a:p>
      </dgm:t>
    </dgm:pt>
    <dgm:pt modelId="{61449518-52AD-4C22-A35E-07BFCFA7FC20}">
      <dgm:prSet phldrT="[Text]"/>
      <dgm:spPr/>
      <dgm:t>
        <a:bodyPr/>
        <a:lstStyle/>
        <a:p>
          <a:r>
            <a:rPr lang="en-GB" dirty="0"/>
            <a:t>ITP3 – Becoming an Inclusive Teacher </a:t>
          </a:r>
        </a:p>
      </dgm:t>
    </dgm:pt>
    <dgm:pt modelId="{61D10A47-34A2-443C-9917-03A91C0992E7}" type="parTrans" cxnId="{6D055CF3-6AD0-4A53-A410-2350FB415E6A}">
      <dgm:prSet/>
      <dgm:spPr/>
      <dgm:t>
        <a:bodyPr/>
        <a:lstStyle/>
        <a:p>
          <a:endParaRPr lang="en-GB"/>
        </a:p>
      </dgm:t>
    </dgm:pt>
    <dgm:pt modelId="{0D03C677-5A25-466B-9225-F489359EC9B8}" type="sibTrans" cxnId="{6D055CF3-6AD0-4A53-A410-2350FB415E6A}">
      <dgm:prSet/>
      <dgm:spPr/>
      <dgm:t>
        <a:bodyPr/>
        <a:lstStyle/>
        <a:p>
          <a:endParaRPr lang="en-GB"/>
        </a:p>
      </dgm:t>
    </dgm:pt>
    <dgm:pt modelId="{63AF2723-8853-4295-BC20-114E629683F1}">
      <dgm:prSet phldrT="[Text]"/>
      <dgm:spPr/>
      <dgm:t>
        <a:bodyPr/>
        <a:lstStyle/>
        <a:p>
          <a:r>
            <a:rPr lang="en-GB" b="0" i="1" dirty="0"/>
            <a:t>N</a:t>
          </a:r>
          <a:r>
            <a:rPr lang="en-GB" i="1" dirty="0"/>
            <a:t>oticing the hidden and visible barriers to learning in a classroom</a:t>
          </a:r>
          <a:endParaRPr lang="en-GB" b="1" dirty="0"/>
        </a:p>
        <a:p>
          <a:r>
            <a:rPr lang="en-GB" b="1" dirty="0"/>
            <a:t>Know: </a:t>
          </a:r>
          <a:r>
            <a:rPr lang="en-GB" dirty="0"/>
            <a:t>The barriers to inclusive teaching.</a:t>
          </a:r>
        </a:p>
      </dgm:t>
    </dgm:pt>
    <dgm:pt modelId="{636CF57B-3753-44ED-9238-9780F35DAD1E}" type="parTrans" cxnId="{B225FA59-0AD3-49D4-A0CA-2A3D8888C9CB}">
      <dgm:prSet/>
      <dgm:spPr/>
      <dgm:t>
        <a:bodyPr/>
        <a:lstStyle/>
        <a:p>
          <a:endParaRPr lang="en-GB"/>
        </a:p>
      </dgm:t>
    </dgm:pt>
    <dgm:pt modelId="{CA1D864C-3370-4C69-BFC8-D56B0BF54984}" type="sibTrans" cxnId="{B225FA59-0AD3-49D4-A0CA-2A3D8888C9CB}">
      <dgm:prSet/>
      <dgm:spPr/>
      <dgm:t>
        <a:bodyPr/>
        <a:lstStyle/>
        <a:p>
          <a:endParaRPr lang="en-GB"/>
        </a:p>
      </dgm:t>
    </dgm:pt>
    <dgm:pt modelId="{6AF9ED2C-8159-45DC-9960-BE330F9BDF98}">
      <dgm:prSet phldrT="[Text]"/>
      <dgm:spPr/>
      <dgm:t>
        <a:bodyPr/>
        <a:lstStyle/>
        <a:p>
          <a:r>
            <a:rPr lang="en-GB" b="1" dirty="0"/>
            <a:t>Doing: </a:t>
          </a:r>
          <a:r>
            <a:rPr lang="en-GB" dirty="0"/>
            <a:t>Planning and teaching so students can be included</a:t>
          </a:r>
        </a:p>
      </dgm:t>
    </dgm:pt>
    <dgm:pt modelId="{097E5C4C-BAF7-4C0B-8FAA-55F086882BE2}" type="parTrans" cxnId="{46B1C41B-4C95-4B99-98E4-521AE099DE9A}">
      <dgm:prSet/>
      <dgm:spPr/>
      <dgm:t>
        <a:bodyPr/>
        <a:lstStyle/>
        <a:p>
          <a:endParaRPr lang="en-GB"/>
        </a:p>
      </dgm:t>
    </dgm:pt>
    <dgm:pt modelId="{9E0088D5-40BC-47DE-AEC5-8DFD0C3B4E29}" type="sibTrans" cxnId="{46B1C41B-4C95-4B99-98E4-521AE099DE9A}">
      <dgm:prSet/>
      <dgm:spPr/>
      <dgm:t>
        <a:bodyPr/>
        <a:lstStyle/>
        <a:p>
          <a:endParaRPr lang="en-GB"/>
        </a:p>
      </dgm:t>
    </dgm:pt>
    <dgm:pt modelId="{50AD49C1-3EEB-42DF-8A7A-04DBECAB7634}">
      <dgm:prSet phldrT="[Text]"/>
      <dgm:spPr/>
      <dgm:t>
        <a:bodyPr/>
        <a:lstStyle/>
        <a:p>
          <a:r>
            <a:rPr lang="en-GB" dirty="0"/>
            <a:t>ITP4 – Creativity and Engagement</a:t>
          </a:r>
        </a:p>
      </dgm:t>
    </dgm:pt>
    <dgm:pt modelId="{EEE257DA-D403-4054-A826-0072906DEC39}" type="parTrans" cxnId="{B872B4BE-111B-4EB7-801E-14A65454CA70}">
      <dgm:prSet/>
      <dgm:spPr/>
      <dgm:t>
        <a:bodyPr/>
        <a:lstStyle/>
        <a:p>
          <a:endParaRPr lang="en-GB"/>
        </a:p>
      </dgm:t>
    </dgm:pt>
    <dgm:pt modelId="{E1F8F08D-CB56-4064-97A4-B2C086C0C59F}" type="sibTrans" cxnId="{B872B4BE-111B-4EB7-801E-14A65454CA70}">
      <dgm:prSet/>
      <dgm:spPr/>
      <dgm:t>
        <a:bodyPr/>
        <a:lstStyle/>
        <a:p>
          <a:endParaRPr lang="en-GB"/>
        </a:p>
      </dgm:t>
    </dgm:pt>
    <dgm:pt modelId="{058B4042-9B9E-4795-AA44-C0F06551F112}">
      <dgm:prSet phldrT="[Text]"/>
      <dgm:spPr/>
      <dgm:t>
        <a:bodyPr/>
        <a:lstStyle/>
        <a:p>
          <a:r>
            <a:rPr lang="en-GB" dirty="0"/>
            <a:t>ITP5 – Sequencing </a:t>
          </a:r>
        </a:p>
      </dgm:t>
    </dgm:pt>
    <dgm:pt modelId="{E763D247-7A40-466B-9531-A6FADDF18FDA}" type="parTrans" cxnId="{E884434F-F3F1-4A20-8583-3AC48D8005F5}">
      <dgm:prSet/>
      <dgm:spPr/>
      <dgm:t>
        <a:bodyPr/>
        <a:lstStyle/>
        <a:p>
          <a:endParaRPr lang="en-GB"/>
        </a:p>
      </dgm:t>
    </dgm:pt>
    <dgm:pt modelId="{FE6B9169-EA79-40C4-9ECA-0EDB8942A83D}" type="sibTrans" cxnId="{E884434F-F3F1-4A20-8583-3AC48D8005F5}">
      <dgm:prSet/>
      <dgm:spPr/>
      <dgm:t>
        <a:bodyPr/>
        <a:lstStyle/>
        <a:p>
          <a:endParaRPr lang="en-GB"/>
        </a:p>
      </dgm:t>
    </dgm:pt>
    <dgm:pt modelId="{B10F2111-C3DC-485D-863E-8E154C8C8DEB}">
      <dgm:prSet phldrT="[Text]"/>
      <dgm:spPr/>
      <dgm:t>
        <a:bodyPr/>
        <a:lstStyle/>
        <a:p>
          <a:r>
            <a:rPr lang="en-GB" b="1" dirty="0"/>
            <a:t>Reflect: </a:t>
          </a:r>
          <a:r>
            <a:rPr lang="en-GB" dirty="0"/>
            <a:t>Who are the children you teach and who do you teach with.</a:t>
          </a:r>
        </a:p>
      </dgm:t>
    </dgm:pt>
    <dgm:pt modelId="{1FBF6C30-2257-4586-A96C-ADDE8B2324C2}" type="parTrans" cxnId="{B2924D8A-2B4C-439A-805F-8D569F88E2E2}">
      <dgm:prSet/>
      <dgm:spPr/>
      <dgm:t>
        <a:bodyPr/>
        <a:lstStyle/>
        <a:p>
          <a:endParaRPr lang="en-GB"/>
        </a:p>
      </dgm:t>
    </dgm:pt>
    <dgm:pt modelId="{3F3B722B-B872-4252-BCE2-A00C53BCFADF}" type="sibTrans" cxnId="{B2924D8A-2B4C-439A-805F-8D569F88E2E2}">
      <dgm:prSet/>
      <dgm:spPr/>
      <dgm:t>
        <a:bodyPr/>
        <a:lstStyle/>
        <a:p>
          <a:endParaRPr lang="en-GB"/>
        </a:p>
      </dgm:t>
    </dgm:pt>
    <dgm:pt modelId="{BF067075-2F4D-4351-B75B-E8664E422269}">
      <dgm:prSet phldrT="[Text]"/>
      <dgm:spPr/>
      <dgm:t>
        <a:bodyPr/>
        <a:lstStyle/>
        <a:p>
          <a:r>
            <a:rPr lang="en-GB" i="1" dirty="0"/>
            <a:t>Noticing engagement and emotions in a classroom. </a:t>
          </a:r>
        </a:p>
        <a:p>
          <a:r>
            <a:rPr lang="en-GB" b="1" dirty="0"/>
            <a:t>Know: </a:t>
          </a:r>
          <a:r>
            <a:rPr lang="en-GB" dirty="0"/>
            <a:t>How do students engage emotionally with a learning activities.</a:t>
          </a:r>
        </a:p>
      </dgm:t>
    </dgm:pt>
    <dgm:pt modelId="{7FE553AE-C417-4FB7-BC0D-80D6163BD296}" type="parTrans" cxnId="{299815B1-D2DB-4FE6-A8F3-7AF09DA43EDA}">
      <dgm:prSet/>
      <dgm:spPr/>
      <dgm:t>
        <a:bodyPr/>
        <a:lstStyle/>
        <a:p>
          <a:endParaRPr lang="en-GB"/>
        </a:p>
      </dgm:t>
    </dgm:pt>
    <dgm:pt modelId="{B671B487-0B45-426D-AAD2-47F81DD0517D}" type="sibTrans" cxnId="{299815B1-D2DB-4FE6-A8F3-7AF09DA43EDA}">
      <dgm:prSet/>
      <dgm:spPr/>
      <dgm:t>
        <a:bodyPr/>
        <a:lstStyle/>
        <a:p>
          <a:endParaRPr lang="en-GB"/>
        </a:p>
      </dgm:t>
    </dgm:pt>
    <dgm:pt modelId="{27C88198-83EA-46B4-B712-E04E8645708A}">
      <dgm:prSet phldrT="[Text]"/>
      <dgm:spPr/>
      <dgm:t>
        <a:bodyPr/>
        <a:lstStyle/>
        <a:p>
          <a:r>
            <a:rPr lang="en-GB" b="1" dirty="0"/>
            <a:t>Reflect: </a:t>
          </a:r>
          <a:r>
            <a:rPr lang="en-GB" dirty="0"/>
            <a:t>How learning resources, planning can influence emotional engagement </a:t>
          </a:r>
        </a:p>
      </dgm:t>
    </dgm:pt>
    <dgm:pt modelId="{1815EAAC-24B2-4C20-BEDA-A66898E3602D}" type="parTrans" cxnId="{C6CB1E09-1F06-46FA-AEB8-C68E24D417D3}">
      <dgm:prSet/>
      <dgm:spPr/>
      <dgm:t>
        <a:bodyPr/>
        <a:lstStyle/>
        <a:p>
          <a:endParaRPr lang="en-GB"/>
        </a:p>
      </dgm:t>
    </dgm:pt>
    <dgm:pt modelId="{2D764B55-D941-4F5E-B0FD-17DC03FB008F}" type="sibTrans" cxnId="{C6CB1E09-1F06-46FA-AEB8-C68E24D417D3}">
      <dgm:prSet/>
      <dgm:spPr/>
      <dgm:t>
        <a:bodyPr/>
        <a:lstStyle/>
        <a:p>
          <a:endParaRPr lang="en-GB"/>
        </a:p>
      </dgm:t>
    </dgm:pt>
    <dgm:pt modelId="{91D627B9-EA0B-452C-9D1E-CBA663D51757}">
      <dgm:prSet phldrT="[Text]"/>
      <dgm:spPr/>
      <dgm:t>
        <a:bodyPr/>
        <a:lstStyle/>
        <a:p>
          <a:r>
            <a:rPr lang="en-GB" b="1" dirty="0"/>
            <a:t>Doing: </a:t>
          </a:r>
          <a:r>
            <a:rPr lang="en-GB" dirty="0"/>
            <a:t>Planning for students emotions and engagement. </a:t>
          </a:r>
        </a:p>
      </dgm:t>
    </dgm:pt>
    <dgm:pt modelId="{13BBBAD7-2562-4F87-8F49-1825ECDE3E48}" type="parTrans" cxnId="{5A4BC599-AE2A-4032-AECA-99DF45AC6ECF}">
      <dgm:prSet/>
      <dgm:spPr/>
      <dgm:t>
        <a:bodyPr/>
        <a:lstStyle/>
        <a:p>
          <a:endParaRPr lang="en-GB"/>
        </a:p>
      </dgm:t>
    </dgm:pt>
    <dgm:pt modelId="{D67272A9-3426-43E7-9AF3-D5A9AC93C5B7}" type="sibTrans" cxnId="{5A4BC599-AE2A-4032-AECA-99DF45AC6ECF}">
      <dgm:prSet/>
      <dgm:spPr/>
      <dgm:t>
        <a:bodyPr/>
        <a:lstStyle/>
        <a:p>
          <a:endParaRPr lang="en-GB"/>
        </a:p>
      </dgm:t>
    </dgm:pt>
    <dgm:pt modelId="{212F1D12-A4F5-4C64-A16D-1620764CAE2F}">
      <dgm:prSet phldrT="[Text]"/>
      <dgm:spPr/>
      <dgm:t>
        <a:bodyPr/>
        <a:lstStyle/>
        <a:p>
          <a:r>
            <a:rPr lang="en-GB" b="1" dirty="0"/>
            <a:t>Reflect: </a:t>
          </a:r>
          <a:r>
            <a:rPr lang="en-GB" dirty="0"/>
            <a:t>Ways in which students are included and excluded within a classroom situation </a:t>
          </a:r>
        </a:p>
      </dgm:t>
    </dgm:pt>
    <dgm:pt modelId="{0377115A-19FC-44DA-8320-DB0B6B589649}" type="parTrans" cxnId="{64F0427D-1E2B-4304-B54B-0692E70F8758}">
      <dgm:prSet/>
      <dgm:spPr/>
      <dgm:t>
        <a:bodyPr/>
        <a:lstStyle/>
        <a:p>
          <a:endParaRPr lang="en-GB"/>
        </a:p>
      </dgm:t>
    </dgm:pt>
    <dgm:pt modelId="{12A0E748-6CFA-41D7-9CF1-A34B0716EE48}" type="sibTrans" cxnId="{64F0427D-1E2B-4304-B54B-0692E70F8758}">
      <dgm:prSet/>
      <dgm:spPr/>
      <dgm:t>
        <a:bodyPr/>
        <a:lstStyle/>
        <a:p>
          <a:endParaRPr lang="en-GB"/>
        </a:p>
      </dgm:t>
    </dgm:pt>
    <dgm:pt modelId="{2E509EE4-753C-4FA2-B536-CBEA791ABCF3}">
      <dgm:prSet/>
      <dgm:spPr/>
      <dgm:t>
        <a:bodyPr/>
        <a:lstStyle/>
        <a:p>
          <a:r>
            <a:rPr lang="en-GB" i="1" dirty="0"/>
            <a:t>Noticing where students are within a curriculum. </a:t>
          </a:r>
        </a:p>
        <a:p>
          <a:r>
            <a:rPr lang="en-GB" b="1" dirty="0"/>
            <a:t>Know: </a:t>
          </a:r>
          <a:r>
            <a:rPr lang="en-GB" dirty="0"/>
            <a:t>What learners know and can do.</a:t>
          </a:r>
        </a:p>
      </dgm:t>
    </dgm:pt>
    <dgm:pt modelId="{BDBE9989-093C-4896-A90C-F34C95219325}" type="parTrans" cxnId="{A6F8C6B4-EF33-40A0-B8A8-D6D7962CA09E}">
      <dgm:prSet/>
      <dgm:spPr/>
      <dgm:t>
        <a:bodyPr/>
        <a:lstStyle/>
        <a:p>
          <a:endParaRPr lang="en-GB"/>
        </a:p>
      </dgm:t>
    </dgm:pt>
    <dgm:pt modelId="{67EF949F-AE34-4ECF-8EBC-FA75B88644A3}" type="sibTrans" cxnId="{A6F8C6B4-EF33-40A0-B8A8-D6D7962CA09E}">
      <dgm:prSet/>
      <dgm:spPr/>
      <dgm:t>
        <a:bodyPr/>
        <a:lstStyle/>
        <a:p>
          <a:endParaRPr lang="en-GB"/>
        </a:p>
      </dgm:t>
    </dgm:pt>
    <dgm:pt modelId="{E7B826CF-5911-42A4-8DC3-DE13CFB51F92}">
      <dgm:prSet/>
      <dgm:spPr/>
      <dgm:t>
        <a:bodyPr/>
        <a:lstStyle/>
        <a:p>
          <a:r>
            <a:rPr lang="en-GB" b="1" dirty="0"/>
            <a:t>Reflect: </a:t>
          </a:r>
          <a:r>
            <a:rPr lang="en-GB" dirty="0"/>
            <a:t>Where the class is and their learning trajectory.</a:t>
          </a:r>
        </a:p>
      </dgm:t>
    </dgm:pt>
    <dgm:pt modelId="{52B63BFE-5F48-4C4C-81F8-9F6F8AF6DCB3}" type="parTrans" cxnId="{2CA78D14-6082-438C-8FE5-64BA482B2358}">
      <dgm:prSet/>
      <dgm:spPr/>
      <dgm:t>
        <a:bodyPr/>
        <a:lstStyle/>
        <a:p>
          <a:endParaRPr lang="en-GB"/>
        </a:p>
      </dgm:t>
    </dgm:pt>
    <dgm:pt modelId="{290E71A5-F45D-427F-AB00-B1BBBD7A493D}" type="sibTrans" cxnId="{2CA78D14-6082-438C-8FE5-64BA482B2358}">
      <dgm:prSet/>
      <dgm:spPr/>
      <dgm:t>
        <a:bodyPr/>
        <a:lstStyle/>
        <a:p>
          <a:endParaRPr lang="en-GB"/>
        </a:p>
      </dgm:t>
    </dgm:pt>
    <dgm:pt modelId="{789C2CBF-DB2A-48D6-A0DF-D1D16DF7633A}">
      <dgm:prSet/>
      <dgm:spPr/>
      <dgm:t>
        <a:bodyPr/>
        <a:lstStyle/>
        <a:p>
          <a:r>
            <a:rPr lang="en-GB" b="1" dirty="0"/>
            <a:t>Doing: </a:t>
          </a:r>
          <a:r>
            <a:rPr lang="en-GB" dirty="0"/>
            <a:t>Moving from planning individual lesson to lesson sequences.</a:t>
          </a:r>
        </a:p>
      </dgm:t>
    </dgm:pt>
    <dgm:pt modelId="{AD1F24C2-5FA6-4949-A4F8-0125BE2888BF}" type="parTrans" cxnId="{4A0BD2FE-8971-4324-A37C-72C1B1F19C53}">
      <dgm:prSet/>
      <dgm:spPr/>
      <dgm:t>
        <a:bodyPr/>
        <a:lstStyle/>
        <a:p>
          <a:endParaRPr lang="en-GB"/>
        </a:p>
      </dgm:t>
    </dgm:pt>
    <dgm:pt modelId="{D304356B-5453-4037-80ED-810CAD33A94A}" type="sibTrans" cxnId="{4A0BD2FE-8971-4324-A37C-72C1B1F19C53}">
      <dgm:prSet/>
      <dgm:spPr/>
      <dgm:t>
        <a:bodyPr/>
        <a:lstStyle/>
        <a:p>
          <a:endParaRPr lang="en-GB"/>
        </a:p>
      </dgm:t>
    </dgm:pt>
    <dgm:pt modelId="{CA591E3D-4A8F-4A18-9B91-EF27985797E6}" type="pres">
      <dgm:prSet presAssocID="{FAC77512-2608-4B73-AF38-80D57855EF5B}" presName="Name0" presStyleCnt="0">
        <dgm:presLayoutVars>
          <dgm:chMax val="5"/>
          <dgm:chPref val="5"/>
          <dgm:dir/>
          <dgm:animLvl val="lvl"/>
        </dgm:presLayoutVars>
      </dgm:prSet>
      <dgm:spPr/>
    </dgm:pt>
    <dgm:pt modelId="{5D9C56D2-B494-40AA-B5A6-7288C055F18A}" type="pres">
      <dgm:prSet presAssocID="{D6383C56-1B6D-4D93-A602-CE58154EED67}" presName="parentText1" presStyleLbl="node1" presStyleIdx="0" presStyleCnt="5">
        <dgm:presLayoutVars>
          <dgm:chMax/>
          <dgm:chPref val="3"/>
          <dgm:bulletEnabled val="1"/>
        </dgm:presLayoutVars>
      </dgm:prSet>
      <dgm:spPr/>
    </dgm:pt>
    <dgm:pt modelId="{D30E33E6-AE63-4A68-A7F4-5BF35346C7C8}" type="pres">
      <dgm:prSet presAssocID="{D6383C56-1B6D-4D93-A602-CE58154EED67}" presName="childText1" presStyleLbl="solidAlignAcc1" presStyleIdx="0" presStyleCnt="5">
        <dgm:presLayoutVars>
          <dgm:chMax val="0"/>
          <dgm:chPref val="0"/>
          <dgm:bulletEnabled val="1"/>
        </dgm:presLayoutVars>
      </dgm:prSet>
      <dgm:spPr/>
    </dgm:pt>
    <dgm:pt modelId="{CED01E23-D1F9-483F-BF64-E6E12B09CB45}" type="pres">
      <dgm:prSet presAssocID="{A5A6AB7D-29C2-41EC-BDC8-D86F2EB8B2E3}" presName="parentText2" presStyleLbl="node1" presStyleIdx="1" presStyleCnt="5">
        <dgm:presLayoutVars>
          <dgm:chMax/>
          <dgm:chPref val="3"/>
          <dgm:bulletEnabled val="1"/>
        </dgm:presLayoutVars>
      </dgm:prSet>
      <dgm:spPr/>
    </dgm:pt>
    <dgm:pt modelId="{B7DADD30-0759-4FF1-9E19-D6E86B78CF8F}" type="pres">
      <dgm:prSet presAssocID="{A5A6AB7D-29C2-41EC-BDC8-D86F2EB8B2E3}" presName="childText2" presStyleLbl="solidAlignAcc1" presStyleIdx="1" presStyleCnt="5">
        <dgm:presLayoutVars>
          <dgm:chMax val="0"/>
          <dgm:chPref val="0"/>
          <dgm:bulletEnabled val="1"/>
        </dgm:presLayoutVars>
      </dgm:prSet>
      <dgm:spPr/>
    </dgm:pt>
    <dgm:pt modelId="{F10187E2-4D7D-46E5-887D-3021FDB2C56F}" type="pres">
      <dgm:prSet presAssocID="{61449518-52AD-4C22-A35E-07BFCFA7FC20}" presName="parentText3" presStyleLbl="node1" presStyleIdx="2" presStyleCnt="5" custLinFactNeighborX="137" custLinFactNeighborY="-1184">
        <dgm:presLayoutVars>
          <dgm:chMax/>
          <dgm:chPref val="3"/>
          <dgm:bulletEnabled val="1"/>
        </dgm:presLayoutVars>
      </dgm:prSet>
      <dgm:spPr/>
    </dgm:pt>
    <dgm:pt modelId="{3F66849D-D6E6-411E-83CF-3D9DBE382D71}" type="pres">
      <dgm:prSet presAssocID="{61449518-52AD-4C22-A35E-07BFCFA7FC20}" presName="childText3" presStyleLbl="solidAlignAcc1" presStyleIdx="2" presStyleCnt="5">
        <dgm:presLayoutVars>
          <dgm:chMax val="0"/>
          <dgm:chPref val="0"/>
          <dgm:bulletEnabled val="1"/>
        </dgm:presLayoutVars>
      </dgm:prSet>
      <dgm:spPr/>
    </dgm:pt>
    <dgm:pt modelId="{1D1361C5-6DE6-4EA9-A267-D93E9AD8BE72}" type="pres">
      <dgm:prSet presAssocID="{50AD49C1-3EEB-42DF-8A7A-04DBECAB7634}" presName="parentText4" presStyleLbl="node1" presStyleIdx="3" presStyleCnt="5">
        <dgm:presLayoutVars>
          <dgm:chMax/>
          <dgm:chPref val="3"/>
          <dgm:bulletEnabled val="1"/>
        </dgm:presLayoutVars>
      </dgm:prSet>
      <dgm:spPr/>
    </dgm:pt>
    <dgm:pt modelId="{64F6705E-BDC4-46DF-943A-6AA42AAEA394}" type="pres">
      <dgm:prSet presAssocID="{50AD49C1-3EEB-42DF-8A7A-04DBECAB7634}" presName="childText4" presStyleLbl="solidAlignAcc1" presStyleIdx="3" presStyleCnt="5">
        <dgm:presLayoutVars>
          <dgm:chMax val="0"/>
          <dgm:chPref val="0"/>
          <dgm:bulletEnabled val="1"/>
        </dgm:presLayoutVars>
      </dgm:prSet>
      <dgm:spPr/>
    </dgm:pt>
    <dgm:pt modelId="{1D49DE3A-84AE-4F46-8DF3-9E9A10CB0FA7}" type="pres">
      <dgm:prSet presAssocID="{058B4042-9B9E-4795-AA44-C0F06551F112}" presName="parentText5" presStyleLbl="node1" presStyleIdx="4" presStyleCnt="5">
        <dgm:presLayoutVars>
          <dgm:chMax/>
          <dgm:chPref val="3"/>
          <dgm:bulletEnabled val="1"/>
        </dgm:presLayoutVars>
      </dgm:prSet>
      <dgm:spPr/>
    </dgm:pt>
    <dgm:pt modelId="{17D24F2F-B1C8-499B-9AEF-3D35167D9F79}" type="pres">
      <dgm:prSet presAssocID="{058B4042-9B9E-4795-AA44-C0F06551F112}" presName="childText5" presStyleLbl="solidAlignAcc1" presStyleIdx="4" presStyleCnt="5">
        <dgm:presLayoutVars>
          <dgm:chMax val="0"/>
          <dgm:chPref val="0"/>
          <dgm:bulletEnabled val="1"/>
        </dgm:presLayoutVars>
      </dgm:prSet>
      <dgm:spPr/>
    </dgm:pt>
  </dgm:ptLst>
  <dgm:cxnLst>
    <dgm:cxn modelId="{62A81102-3D41-47F3-9B13-0AA88129E478}" type="presOf" srcId="{A5A6AB7D-29C2-41EC-BDC8-D86F2EB8B2E3}" destId="{CED01E23-D1F9-483F-BF64-E6E12B09CB45}" srcOrd="0" destOrd="0" presId="urn:microsoft.com/office/officeart/2009/3/layout/IncreasingArrowsProcess"/>
    <dgm:cxn modelId="{C6CB1E09-1F06-46FA-AEB8-C68E24D417D3}" srcId="{50AD49C1-3EEB-42DF-8A7A-04DBECAB7634}" destId="{27C88198-83EA-46B4-B712-E04E8645708A}" srcOrd="1" destOrd="0" parTransId="{1815EAAC-24B2-4C20-BEDA-A66898E3602D}" sibTransId="{2D764B55-D941-4F5E-B0FD-17DC03FB008F}"/>
    <dgm:cxn modelId="{CD183F0E-4434-43B0-9ECC-264CD31D00B5}" type="presOf" srcId="{FAC77512-2608-4B73-AF38-80D57855EF5B}" destId="{CA591E3D-4A8F-4A18-9B91-EF27985797E6}" srcOrd="0" destOrd="0" presId="urn:microsoft.com/office/officeart/2009/3/layout/IncreasingArrowsProcess"/>
    <dgm:cxn modelId="{2CA78D14-6082-438C-8FE5-64BA482B2358}" srcId="{058B4042-9B9E-4795-AA44-C0F06551F112}" destId="{E7B826CF-5911-42A4-8DC3-DE13CFB51F92}" srcOrd="1" destOrd="0" parTransId="{52B63BFE-5F48-4C4C-81F8-9F6F8AF6DCB3}" sibTransId="{290E71A5-F45D-427F-AB00-B1BBBD7A493D}"/>
    <dgm:cxn modelId="{16279A16-9F65-406B-B23F-817F19DA77B2}" type="presOf" srcId="{D6383C56-1B6D-4D93-A602-CE58154EED67}" destId="{5D9C56D2-B494-40AA-B5A6-7288C055F18A}" srcOrd="0" destOrd="0" presId="urn:microsoft.com/office/officeart/2009/3/layout/IncreasingArrowsProcess"/>
    <dgm:cxn modelId="{46B1C41B-4C95-4B99-98E4-521AE099DE9A}" srcId="{61449518-52AD-4C22-A35E-07BFCFA7FC20}" destId="{6AF9ED2C-8159-45DC-9960-BE330F9BDF98}" srcOrd="2" destOrd="0" parTransId="{097E5C4C-BAF7-4C0B-8FAA-55F086882BE2}" sibTransId="{9E0088D5-40BC-47DE-AEC5-8DFD0C3B4E29}"/>
    <dgm:cxn modelId="{5B2D631C-DFC3-47BB-A63A-665322F5DE65}" type="presOf" srcId="{63AF2723-8853-4295-BC20-114E629683F1}" destId="{3F66849D-D6E6-411E-83CF-3D9DBE382D71}" srcOrd="0" destOrd="0" presId="urn:microsoft.com/office/officeart/2009/3/layout/IncreasingArrowsProcess"/>
    <dgm:cxn modelId="{E53AF829-055D-49DA-A17B-AFE54BBB5EDB}" type="presOf" srcId="{058B4042-9B9E-4795-AA44-C0F06551F112}" destId="{1D49DE3A-84AE-4F46-8DF3-9E9A10CB0FA7}" srcOrd="0" destOrd="0" presId="urn:microsoft.com/office/officeart/2009/3/layout/IncreasingArrowsProcess"/>
    <dgm:cxn modelId="{01B48132-A378-4401-814B-6FB3DAC4AB5F}" srcId="{D6383C56-1B6D-4D93-A602-CE58154EED67}" destId="{1BFBB9C1-8B7C-439E-8BF6-350FEA48FDBE}" srcOrd="0" destOrd="0" parTransId="{F3051836-AEB2-48EF-A352-5F4F5FBD5CDE}" sibTransId="{C5FBA077-AD77-4E33-91F6-3A825112CEDD}"/>
    <dgm:cxn modelId="{14094C37-E266-432F-B032-C48BDE5786EB}" type="presOf" srcId="{50AD49C1-3EEB-42DF-8A7A-04DBECAB7634}" destId="{1D1361C5-6DE6-4EA9-A267-D93E9AD8BE72}" srcOrd="0" destOrd="0" presId="urn:microsoft.com/office/officeart/2009/3/layout/IncreasingArrowsProcess"/>
    <dgm:cxn modelId="{CBF99840-4175-41E6-A7A8-7152C529AA09}" type="presOf" srcId="{27C88198-83EA-46B4-B712-E04E8645708A}" destId="{64F6705E-BDC4-46DF-943A-6AA42AAEA394}" srcOrd="0" destOrd="1" presId="urn:microsoft.com/office/officeart/2009/3/layout/IncreasingArrowsProcess"/>
    <dgm:cxn modelId="{F39B9149-3B72-43A6-9552-0AF211F2459C}" type="presOf" srcId="{4B9041EB-5AC5-4FC6-AE9B-744EF5A14CBB}" destId="{D30E33E6-AE63-4A68-A7F4-5BF35346C7C8}" srcOrd="0" destOrd="1" presId="urn:microsoft.com/office/officeart/2009/3/layout/IncreasingArrowsProcess"/>
    <dgm:cxn modelId="{3B53616C-298D-4BBE-8DE8-FB06AAC7BB4B}" type="presOf" srcId="{789C2CBF-DB2A-48D6-A0DF-D1D16DF7633A}" destId="{17D24F2F-B1C8-499B-9AEF-3D35167D9F79}" srcOrd="0" destOrd="2" presId="urn:microsoft.com/office/officeart/2009/3/layout/IncreasingArrowsProcess"/>
    <dgm:cxn modelId="{E884434F-F3F1-4A20-8583-3AC48D8005F5}" srcId="{FAC77512-2608-4B73-AF38-80D57855EF5B}" destId="{058B4042-9B9E-4795-AA44-C0F06551F112}" srcOrd="4" destOrd="0" parTransId="{E763D247-7A40-466B-9531-A6FADDF18FDA}" sibTransId="{FE6B9169-EA79-40C4-9ECA-0EDB8942A83D}"/>
    <dgm:cxn modelId="{8DE07454-AD47-4470-89FB-C304B6E9ED7E}" type="presOf" srcId="{212F1D12-A4F5-4C64-A16D-1620764CAE2F}" destId="{3F66849D-D6E6-411E-83CF-3D9DBE382D71}" srcOrd="0" destOrd="1" presId="urn:microsoft.com/office/officeart/2009/3/layout/IncreasingArrowsProcess"/>
    <dgm:cxn modelId="{416CBA56-A696-43D1-B5D7-C43C83A610FE}" type="presOf" srcId="{B10F2111-C3DC-485D-863E-8E154C8C8DEB}" destId="{B7DADD30-0759-4FF1-9E19-D6E86B78CF8F}" srcOrd="0" destOrd="1" presId="urn:microsoft.com/office/officeart/2009/3/layout/IncreasingArrowsProcess"/>
    <dgm:cxn modelId="{EA66D158-43C2-4ACD-B767-8786174D12E5}" type="presOf" srcId="{E9A428AB-597B-41CD-AFAC-921FDF1A7AAF}" destId="{B7DADD30-0759-4FF1-9E19-D6E86B78CF8F}" srcOrd="0" destOrd="0" presId="urn:microsoft.com/office/officeart/2009/3/layout/IncreasingArrowsProcess"/>
    <dgm:cxn modelId="{B225FA59-0AD3-49D4-A0CA-2A3D8888C9CB}" srcId="{61449518-52AD-4C22-A35E-07BFCFA7FC20}" destId="{63AF2723-8853-4295-BC20-114E629683F1}" srcOrd="0" destOrd="0" parTransId="{636CF57B-3753-44ED-9238-9780F35DAD1E}" sibTransId="{CA1D864C-3370-4C69-BFC8-D56B0BF54984}"/>
    <dgm:cxn modelId="{99FA7A7A-BF45-4C72-AFCF-AEB742F1ED8C}" type="presOf" srcId="{FDFCEFE1-669C-4ADB-A741-916049B01B9F}" destId="{B7DADD30-0759-4FF1-9E19-D6E86B78CF8F}" srcOrd="0" destOrd="2" presId="urn:microsoft.com/office/officeart/2009/3/layout/IncreasingArrowsProcess"/>
    <dgm:cxn modelId="{64F0427D-1E2B-4304-B54B-0692E70F8758}" srcId="{61449518-52AD-4C22-A35E-07BFCFA7FC20}" destId="{212F1D12-A4F5-4C64-A16D-1620764CAE2F}" srcOrd="1" destOrd="0" parTransId="{0377115A-19FC-44DA-8320-DB0B6B589649}" sibTransId="{12A0E748-6CFA-41D7-9CF1-A34B0716EE48}"/>
    <dgm:cxn modelId="{01E9957D-E93A-4F0D-8EA3-3171D01E4372}" srcId="{A5A6AB7D-29C2-41EC-BDC8-D86F2EB8B2E3}" destId="{FDFCEFE1-669C-4ADB-A741-916049B01B9F}" srcOrd="2" destOrd="0" parTransId="{B5BA813D-107F-42AF-8D8F-5A3A71C95302}" sibTransId="{B8BDF3F4-82A5-4147-8BC9-6384ADB40B15}"/>
    <dgm:cxn modelId="{3586D780-ED66-4E2A-A8DF-B20BF5927C71}" srcId="{D6383C56-1B6D-4D93-A602-CE58154EED67}" destId="{4B9041EB-5AC5-4FC6-AE9B-744EF5A14CBB}" srcOrd="1" destOrd="0" parTransId="{2823C7AA-8A02-44FB-AD96-94B79E53DE28}" sibTransId="{CB0ED534-07C3-43F8-8CB6-7FD9CAE9BD88}"/>
    <dgm:cxn modelId="{5F208787-2ECF-433D-B5F2-1B3010FFD388}" type="presOf" srcId="{91D627B9-EA0B-452C-9D1E-CBA663D51757}" destId="{64F6705E-BDC4-46DF-943A-6AA42AAEA394}" srcOrd="0" destOrd="2" presId="urn:microsoft.com/office/officeart/2009/3/layout/IncreasingArrowsProcess"/>
    <dgm:cxn modelId="{B2924D8A-2B4C-439A-805F-8D569F88E2E2}" srcId="{A5A6AB7D-29C2-41EC-BDC8-D86F2EB8B2E3}" destId="{B10F2111-C3DC-485D-863E-8E154C8C8DEB}" srcOrd="1" destOrd="0" parTransId="{1FBF6C30-2257-4586-A96C-ADDE8B2324C2}" sibTransId="{3F3B722B-B872-4252-BCE2-A00C53BCFADF}"/>
    <dgm:cxn modelId="{1EC1BA8F-10B0-4C16-A8EA-495B1EDB95EB}" type="presOf" srcId="{61449518-52AD-4C22-A35E-07BFCFA7FC20}" destId="{F10187E2-4D7D-46E5-887D-3021FDB2C56F}" srcOrd="0" destOrd="0" presId="urn:microsoft.com/office/officeart/2009/3/layout/IncreasingArrowsProcess"/>
    <dgm:cxn modelId="{5A4BC599-AE2A-4032-AECA-99DF45AC6ECF}" srcId="{50AD49C1-3EEB-42DF-8A7A-04DBECAB7634}" destId="{91D627B9-EA0B-452C-9D1E-CBA663D51757}" srcOrd="2" destOrd="0" parTransId="{13BBBAD7-2562-4F87-8F49-1825ECDE3E48}" sibTransId="{D67272A9-3426-43E7-9AF3-D5A9AC93C5B7}"/>
    <dgm:cxn modelId="{FA2094A1-358A-4A2D-99C8-C60EB5B6C28D}" srcId="{A5A6AB7D-29C2-41EC-BDC8-D86F2EB8B2E3}" destId="{E9A428AB-597B-41CD-AFAC-921FDF1A7AAF}" srcOrd="0" destOrd="0" parTransId="{126FF114-CFBD-487A-932D-F5C9D3A51EEF}" sibTransId="{E98E04E2-EE8A-4A3E-A0D5-6412EC6F03D3}"/>
    <dgm:cxn modelId="{8213C6AC-4C27-446E-B867-11129CD36C2D}" type="presOf" srcId="{1BFBB9C1-8B7C-439E-8BF6-350FEA48FDBE}" destId="{D30E33E6-AE63-4A68-A7F4-5BF35346C7C8}" srcOrd="0" destOrd="0" presId="urn:microsoft.com/office/officeart/2009/3/layout/IncreasingArrowsProcess"/>
    <dgm:cxn modelId="{8982BBAE-9140-49B2-8F34-0ACBC1972D01}" type="presOf" srcId="{BF067075-2F4D-4351-B75B-E8664E422269}" destId="{64F6705E-BDC4-46DF-943A-6AA42AAEA394}" srcOrd="0" destOrd="0" presId="urn:microsoft.com/office/officeart/2009/3/layout/IncreasingArrowsProcess"/>
    <dgm:cxn modelId="{299815B1-D2DB-4FE6-A8F3-7AF09DA43EDA}" srcId="{50AD49C1-3EEB-42DF-8A7A-04DBECAB7634}" destId="{BF067075-2F4D-4351-B75B-E8664E422269}" srcOrd="0" destOrd="0" parTransId="{7FE553AE-C417-4FB7-BC0D-80D6163BD296}" sibTransId="{B671B487-0B45-426D-AAD2-47F81DD0517D}"/>
    <dgm:cxn modelId="{A6F8C6B4-EF33-40A0-B8A8-D6D7962CA09E}" srcId="{058B4042-9B9E-4795-AA44-C0F06551F112}" destId="{2E509EE4-753C-4FA2-B536-CBEA791ABCF3}" srcOrd="0" destOrd="0" parTransId="{BDBE9989-093C-4896-A90C-F34C95219325}" sibTransId="{67EF949F-AE34-4ECF-8EBC-FA75B88644A3}"/>
    <dgm:cxn modelId="{428DEEB9-5DA6-4DF7-8022-785527A0B771}" type="presOf" srcId="{6AF9ED2C-8159-45DC-9960-BE330F9BDF98}" destId="{3F66849D-D6E6-411E-83CF-3D9DBE382D71}" srcOrd="0" destOrd="2" presId="urn:microsoft.com/office/officeart/2009/3/layout/IncreasingArrowsProcess"/>
    <dgm:cxn modelId="{B872B4BE-111B-4EB7-801E-14A65454CA70}" srcId="{FAC77512-2608-4B73-AF38-80D57855EF5B}" destId="{50AD49C1-3EEB-42DF-8A7A-04DBECAB7634}" srcOrd="3" destOrd="0" parTransId="{EEE257DA-D403-4054-A826-0072906DEC39}" sibTransId="{E1F8F08D-CB56-4064-97A4-B2C086C0C59F}"/>
    <dgm:cxn modelId="{669A27C7-1522-4F51-89E4-FEAFCE24165B}" srcId="{FAC77512-2608-4B73-AF38-80D57855EF5B}" destId="{A5A6AB7D-29C2-41EC-BDC8-D86F2EB8B2E3}" srcOrd="1" destOrd="0" parTransId="{54CCCDD7-B368-425A-A0A1-124004F02A62}" sibTransId="{7A1E77C0-0B73-42A2-9912-05F5BFF214AB}"/>
    <dgm:cxn modelId="{D09B6AD2-E8B0-49F1-899D-F7A3F47820D3}" srcId="{FAC77512-2608-4B73-AF38-80D57855EF5B}" destId="{D6383C56-1B6D-4D93-A602-CE58154EED67}" srcOrd="0" destOrd="0" parTransId="{5EA09A32-CFF3-4B5C-9158-07DBC99D2586}" sibTransId="{2C73AB22-BBF7-46B6-97B4-14CF5D2C82B5}"/>
    <dgm:cxn modelId="{84AE87EA-99C2-42F1-8B20-B4FCE77A78E7}" type="presOf" srcId="{E7B826CF-5911-42A4-8DC3-DE13CFB51F92}" destId="{17D24F2F-B1C8-499B-9AEF-3D35167D9F79}" srcOrd="0" destOrd="1" presId="urn:microsoft.com/office/officeart/2009/3/layout/IncreasingArrowsProcess"/>
    <dgm:cxn modelId="{8CD471F1-6B53-4F4C-BD00-CFE22BA09EEC}" type="presOf" srcId="{2E509EE4-753C-4FA2-B536-CBEA791ABCF3}" destId="{17D24F2F-B1C8-499B-9AEF-3D35167D9F79}" srcOrd="0" destOrd="0" presId="urn:microsoft.com/office/officeart/2009/3/layout/IncreasingArrowsProcess"/>
    <dgm:cxn modelId="{6D055CF3-6AD0-4A53-A410-2350FB415E6A}" srcId="{FAC77512-2608-4B73-AF38-80D57855EF5B}" destId="{61449518-52AD-4C22-A35E-07BFCFA7FC20}" srcOrd="2" destOrd="0" parTransId="{61D10A47-34A2-443C-9917-03A91C0992E7}" sibTransId="{0D03C677-5A25-466B-9225-F489359EC9B8}"/>
    <dgm:cxn modelId="{4A0BD2FE-8971-4324-A37C-72C1B1F19C53}" srcId="{058B4042-9B9E-4795-AA44-C0F06551F112}" destId="{789C2CBF-DB2A-48D6-A0DF-D1D16DF7633A}" srcOrd="2" destOrd="0" parTransId="{AD1F24C2-5FA6-4949-A4F8-0125BE2888BF}" sibTransId="{D304356B-5453-4037-80ED-810CAD33A94A}"/>
    <dgm:cxn modelId="{6059AA28-E9CD-4B38-A720-DE6C93FCFC0E}" type="presParOf" srcId="{CA591E3D-4A8F-4A18-9B91-EF27985797E6}" destId="{5D9C56D2-B494-40AA-B5A6-7288C055F18A}" srcOrd="0" destOrd="0" presId="urn:microsoft.com/office/officeart/2009/3/layout/IncreasingArrowsProcess"/>
    <dgm:cxn modelId="{ACB27F37-88C3-45AF-9FAD-213A6DCDC7AB}" type="presParOf" srcId="{CA591E3D-4A8F-4A18-9B91-EF27985797E6}" destId="{D30E33E6-AE63-4A68-A7F4-5BF35346C7C8}" srcOrd="1" destOrd="0" presId="urn:microsoft.com/office/officeart/2009/3/layout/IncreasingArrowsProcess"/>
    <dgm:cxn modelId="{0B21D1E1-0EB0-480F-AF4D-EED397058E19}" type="presParOf" srcId="{CA591E3D-4A8F-4A18-9B91-EF27985797E6}" destId="{CED01E23-D1F9-483F-BF64-E6E12B09CB45}" srcOrd="2" destOrd="0" presId="urn:microsoft.com/office/officeart/2009/3/layout/IncreasingArrowsProcess"/>
    <dgm:cxn modelId="{A5A8BFB0-9EFD-4A12-BF8E-30237F25C12B}" type="presParOf" srcId="{CA591E3D-4A8F-4A18-9B91-EF27985797E6}" destId="{B7DADD30-0759-4FF1-9E19-D6E86B78CF8F}" srcOrd="3" destOrd="0" presId="urn:microsoft.com/office/officeart/2009/3/layout/IncreasingArrowsProcess"/>
    <dgm:cxn modelId="{9FEF1D0C-22DB-416B-B9CD-034394A5373E}" type="presParOf" srcId="{CA591E3D-4A8F-4A18-9B91-EF27985797E6}" destId="{F10187E2-4D7D-46E5-887D-3021FDB2C56F}" srcOrd="4" destOrd="0" presId="urn:microsoft.com/office/officeart/2009/3/layout/IncreasingArrowsProcess"/>
    <dgm:cxn modelId="{FF094F12-9263-47B1-A8E8-FE88051C0932}" type="presParOf" srcId="{CA591E3D-4A8F-4A18-9B91-EF27985797E6}" destId="{3F66849D-D6E6-411E-83CF-3D9DBE382D71}" srcOrd="5" destOrd="0" presId="urn:microsoft.com/office/officeart/2009/3/layout/IncreasingArrowsProcess"/>
    <dgm:cxn modelId="{FB622801-546F-44A5-9EB1-55668405201C}" type="presParOf" srcId="{CA591E3D-4A8F-4A18-9B91-EF27985797E6}" destId="{1D1361C5-6DE6-4EA9-A267-D93E9AD8BE72}" srcOrd="6" destOrd="0" presId="urn:microsoft.com/office/officeart/2009/3/layout/IncreasingArrowsProcess"/>
    <dgm:cxn modelId="{517032EE-6512-4F1A-B41A-33491E01B3D0}" type="presParOf" srcId="{CA591E3D-4A8F-4A18-9B91-EF27985797E6}" destId="{64F6705E-BDC4-46DF-943A-6AA42AAEA394}" srcOrd="7" destOrd="0" presId="urn:microsoft.com/office/officeart/2009/3/layout/IncreasingArrowsProcess"/>
    <dgm:cxn modelId="{D616EA44-1226-4000-9815-9A3E43FA1E18}" type="presParOf" srcId="{CA591E3D-4A8F-4A18-9B91-EF27985797E6}" destId="{1D49DE3A-84AE-4F46-8DF3-9E9A10CB0FA7}" srcOrd="8" destOrd="0" presId="urn:microsoft.com/office/officeart/2009/3/layout/IncreasingArrowsProcess"/>
    <dgm:cxn modelId="{B91253FC-7DC7-4475-BA5D-8EFF797C5D85}" type="presParOf" srcId="{CA591E3D-4A8F-4A18-9B91-EF27985797E6}" destId="{17D24F2F-B1C8-499B-9AEF-3D35167D9F79}"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CF5FA-7108-480A-88F5-3A9EE8D90EA6}" type="doc">
      <dgm:prSet loTypeId="urn:microsoft.com/office/officeart/2005/8/layout/process2" loCatId="process" qsTypeId="urn:microsoft.com/office/officeart/2005/8/quickstyle/simple1" qsCatId="simple" csTypeId="urn:microsoft.com/office/officeart/2005/8/colors/accent5_3" csCatId="accent5" phldr="1"/>
      <dgm:spPr/>
    </dgm:pt>
    <dgm:pt modelId="{37456981-9204-4C40-AF3B-91CB52F43192}">
      <dgm:prSet custT="1"/>
      <dgm:spPr/>
      <dgm:t>
        <a:bodyPr/>
        <a:lstStyle/>
        <a:p>
          <a:r>
            <a:rPr lang="en-GB" sz="1200" b="1"/>
            <a:t>To use this professional noticing to inform pedagogical decisions that you make as a teacher. </a:t>
          </a:r>
          <a:endParaRPr lang="en-GB" sz="1200" b="1" dirty="0"/>
        </a:p>
      </dgm:t>
    </dgm:pt>
    <dgm:pt modelId="{7CD85FB1-95A8-4344-B07F-AB0C1E63D332}" type="parTrans" cxnId="{C62000C9-5535-4F85-9FB0-9D2857B8AF79}">
      <dgm:prSet/>
      <dgm:spPr/>
      <dgm:t>
        <a:bodyPr/>
        <a:lstStyle/>
        <a:p>
          <a:endParaRPr lang="en-GB" sz="2800" b="1">
            <a:solidFill>
              <a:schemeClr val="tx1"/>
            </a:solidFill>
          </a:endParaRPr>
        </a:p>
      </dgm:t>
    </dgm:pt>
    <dgm:pt modelId="{C5373362-5BE0-4F6C-92B2-1AEF65DF7D7C}" type="sibTrans" cxnId="{C62000C9-5535-4F85-9FB0-9D2857B8AF79}">
      <dgm:prSet/>
      <dgm:spPr/>
      <dgm:t>
        <a:bodyPr/>
        <a:lstStyle/>
        <a:p>
          <a:endParaRPr lang="en-GB" sz="2800" b="1">
            <a:solidFill>
              <a:schemeClr val="tx1"/>
            </a:solidFill>
          </a:endParaRPr>
        </a:p>
      </dgm:t>
    </dgm:pt>
    <dgm:pt modelId="{240316BE-126D-4FD7-8BF9-1DBE1D055048}">
      <dgm:prSet phldrT="[Text]" custT="1"/>
      <dgm:spPr/>
      <dgm:t>
        <a:bodyPr/>
        <a:lstStyle/>
        <a:p>
          <a:r>
            <a:rPr lang="en-GB" sz="1200" b="1" dirty="0"/>
            <a:t>To develop your ability to notice and reason about significant features of classroom situations. </a:t>
          </a:r>
        </a:p>
      </dgm:t>
    </dgm:pt>
    <dgm:pt modelId="{916D29BE-0D3E-4DFB-B0D1-6ADA6F97F8F5}" type="sibTrans" cxnId="{56B60B44-CC4C-4456-9A04-B54571DAC4CD}">
      <dgm:prSet custT="1"/>
      <dgm:spPr/>
      <dgm:t>
        <a:bodyPr/>
        <a:lstStyle/>
        <a:p>
          <a:endParaRPr lang="en-GB" sz="900" b="1">
            <a:solidFill>
              <a:schemeClr val="tx1"/>
            </a:solidFill>
          </a:endParaRPr>
        </a:p>
      </dgm:t>
    </dgm:pt>
    <dgm:pt modelId="{72412F3D-21AF-4870-8D72-60F014D5300E}" type="parTrans" cxnId="{56B60B44-CC4C-4456-9A04-B54571DAC4CD}">
      <dgm:prSet/>
      <dgm:spPr/>
      <dgm:t>
        <a:bodyPr/>
        <a:lstStyle/>
        <a:p>
          <a:endParaRPr lang="en-GB" sz="2800" b="1">
            <a:solidFill>
              <a:schemeClr val="tx1"/>
            </a:solidFill>
          </a:endParaRPr>
        </a:p>
      </dgm:t>
    </dgm:pt>
    <dgm:pt modelId="{15C41D34-DB7A-4A35-9E50-4266B5B8492D}" type="pres">
      <dgm:prSet presAssocID="{7CDCF5FA-7108-480A-88F5-3A9EE8D90EA6}" presName="linearFlow" presStyleCnt="0">
        <dgm:presLayoutVars>
          <dgm:resizeHandles val="exact"/>
        </dgm:presLayoutVars>
      </dgm:prSet>
      <dgm:spPr/>
    </dgm:pt>
    <dgm:pt modelId="{D14B78A5-5123-4D9E-9456-697EB5A3676D}" type="pres">
      <dgm:prSet presAssocID="{240316BE-126D-4FD7-8BF9-1DBE1D055048}" presName="node" presStyleLbl="node1" presStyleIdx="0" presStyleCnt="2" custScaleX="595865" custScaleY="76625">
        <dgm:presLayoutVars>
          <dgm:bulletEnabled val="1"/>
        </dgm:presLayoutVars>
      </dgm:prSet>
      <dgm:spPr/>
    </dgm:pt>
    <dgm:pt modelId="{8465B368-D73D-4A17-B146-30025C4DFBEB}" type="pres">
      <dgm:prSet presAssocID="{916D29BE-0D3E-4DFB-B0D1-6ADA6F97F8F5}" presName="sibTrans" presStyleLbl="sibTrans2D1" presStyleIdx="0" presStyleCnt="1" custScaleX="121797" custScaleY="571235"/>
      <dgm:spPr/>
    </dgm:pt>
    <dgm:pt modelId="{51277959-CF63-4EC8-A6C1-996295B6A25B}" type="pres">
      <dgm:prSet presAssocID="{916D29BE-0D3E-4DFB-B0D1-6ADA6F97F8F5}" presName="connectorText" presStyleLbl="sibTrans2D1" presStyleIdx="0" presStyleCnt="1"/>
      <dgm:spPr/>
    </dgm:pt>
    <dgm:pt modelId="{08FDCF8B-CF1C-4AD2-9939-45EDE68327AE}" type="pres">
      <dgm:prSet presAssocID="{37456981-9204-4C40-AF3B-91CB52F43192}" presName="node" presStyleLbl="node1" presStyleIdx="1" presStyleCnt="2" custScaleX="595865" custScaleY="76625">
        <dgm:presLayoutVars>
          <dgm:bulletEnabled val="1"/>
        </dgm:presLayoutVars>
      </dgm:prSet>
      <dgm:spPr/>
    </dgm:pt>
  </dgm:ptLst>
  <dgm:cxnLst>
    <dgm:cxn modelId="{37F2DB0D-7D41-4BD4-A85E-D17A62FF691A}" type="presOf" srcId="{37456981-9204-4C40-AF3B-91CB52F43192}" destId="{08FDCF8B-CF1C-4AD2-9939-45EDE68327AE}" srcOrd="0" destOrd="0" presId="urn:microsoft.com/office/officeart/2005/8/layout/process2"/>
    <dgm:cxn modelId="{DE402336-77B1-478A-BDCB-29884F3E2955}" type="presOf" srcId="{916D29BE-0D3E-4DFB-B0D1-6ADA6F97F8F5}" destId="{51277959-CF63-4EC8-A6C1-996295B6A25B}" srcOrd="1" destOrd="0" presId="urn:microsoft.com/office/officeart/2005/8/layout/process2"/>
    <dgm:cxn modelId="{56B60B44-CC4C-4456-9A04-B54571DAC4CD}" srcId="{7CDCF5FA-7108-480A-88F5-3A9EE8D90EA6}" destId="{240316BE-126D-4FD7-8BF9-1DBE1D055048}" srcOrd="0" destOrd="0" parTransId="{72412F3D-21AF-4870-8D72-60F014D5300E}" sibTransId="{916D29BE-0D3E-4DFB-B0D1-6ADA6F97F8F5}"/>
    <dgm:cxn modelId="{A581ED73-5A4F-4DB7-9DEE-D064FE05ACB6}" type="presOf" srcId="{916D29BE-0D3E-4DFB-B0D1-6ADA6F97F8F5}" destId="{8465B368-D73D-4A17-B146-30025C4DFBEB}" srcOrd="0" destOrd="0" presId="urn:microsoft.com/office/officeart/2005/8/layout/process2"/>
    <dgm:cxn modelId="{782DC874-017D-431F-9C98-E7AECBEB2259}" type="presOf" srcId="{240316BE-126D-4FD7-8BF9-1DBE1D055048}" destId="{D14B78A5-5123-4D9E-9456-697EB5A3676D}" srcOrd="0" destOrd="0" presId="urn:microsoft.com/office/officeart/2005/8/layout/process2"/>
    <dgm:cxn modelId="{749F3095-3C5B-4A0A-8C5D-750DDDC56288}" type="presOf" srcId="{7CDCF5FA-7108-480A-88F5-3A9EE8D90EA6}" destId="{15C41D34-DB7A-4A35-9E50-4266B5B8492D}" srcOrd="0" destOrd="0" presId="urn:microsoft.com/office/officeart/2005/8/layout/process2"/>
    <dgm:cxn modelId="{C62000C9-5535-4F85-9FB0-9D2857B8AF79}" srcId="{7CDCF5FA-7108-480A-88F5-3A9EE8D90EA6}" destId="{37456981-9204-4C40-AF3B-91CB52F43192}" srcOrd="1" destOrd="0" parTransId="{7CD85FB1-95A8-4344-B07F-AB0C1E63D332}" sibTransId="{C5373362-5BE0-4F6C-92B2-1AEF65DF7D7C}"/>
    <dgm:cxn modelId="{FB05E968-9781-471C-9B80-B8F54FC6B03D}" type="presParOf" srcId="{15C41D34-DB7A-4A35-9E50-4266B5B8492D}" destId="{D14B78A5-5123-4D9E-9456-697EB5A3676D}" srcOrd="0" destOrd="0" presId="urn:microsoft.com/office/officeart/2005/8/layout/process2"/>
    <dgm:cxn modelId="{3EB2E307-74CD-4FD9-AC6A-D26F407D1637}" type="presParOf" srcId="{15C41D34-DB7A-4A35-9E50-4266B5B8492D}" destId="{8465B368-D73D-4A17-B146-30025C4DFBEB}" srcOrd="1" destOrd="0" presId="urn:microsoft.com/office/officeart/2005/8/layout/process2"/>
    <dgm:cxn modelId="{CD2EB39C-31DE-408E-87D8-27A7084169EE}" type="presParOf" srcId="{8465B368-D73D-4A17-B146-30025C4DFBEB}" destId="{51277959-CF63-4EC8-A6C1-996295B6A25B}" srcOrd="0" destOrd="0" presId="urn:microsoft.com/office/officeart/2005/8/layout/process2"/>
    <dgm:cxn modelId="{0DD442CA-F3C9-45FC-A9A1-5140EF7B1464}" type="presParOf" srcId="{15C41D34-DB7A-4A35-9E50-4266B5B8492D}" destId="{08FDCF8B-CF1C-4AD2-9939-45EDE68327AE}"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67B2E7-499C-4F53-8278-4D3D42629F0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438DB1E2-BE8F-4155-AE4B-C8EB7654A8AE}">
      <dgm:prSet phldrT="[Text]"/>
      <dgm:spPr/>
      <dgm:t>
        <a:bodyPr/>
        <a:lstStyle/>
        <a:p>
          <a:r>
            <a:rPr lang="en-GB" dirty="0"/>
            <a:t>Settling in Report</a:t>
          </a:r>
        </a:p>
      </dgm:t>
    </dgm:pt>
    <dgm:pt modelId="{EA1838A8-2528-4218-93BC-F4B464D2D775}" type="parTrans" cxnId="{209444E5-33CD-48D8-A4EF-68462D50FFA4}">
      <dgm:prSet/>
      <dgm:spPr/>
      <dgm:t>
        <a:bodyPr/>
        <a:lstStyle/>
        <a:p>
          <a:endParaRPr lang="en-GB"/>
        </a:p>
      </dgm:t>
    </dgm:pt>
    <dgm:pt modelId="{66F3C7EF-B52D-45CD-85CE-4609CBECED05}" type="sibTrans" cxnId="{209444E5-33CD-48D8-A4EF-68462D50FFA4}">
      <dgm:prSet/>
      <dgm:spPr/>
      <dgm:t>
        <a:bodyPr/>
        <a:lstStyle/>
        <a:p>
          <a:endParaRPr lang="en-GB"/>
        </a:p>
      </dgm:t>
    </dgm:pt>
    <dgm:pt modelId="{F8CFA261-C34C-407C-B4BE-F00892CCCD8C}">
      <dgm:prSet phldrT="[Text]"/>
      <dgm:spPr/>
      <dgm:t>
        <a:bodyPr/>
        <a:lstStyle/>
        <a:p>
          <a:r>
            <a:rPr lang="en-GB" dirty="0"/>
            <a:t>27</a:t>
          </a:r>
          <a:r>
            <a:rPr lang="en-GB" baseline="30000" dirty="0"/>
            <a:t>th</a:t>
          </a:r>
          <a:r>
            <a:rPr lang="en-GB" dirty="0"/>
            <a:t> Feb</a:t>
          </a:r>
        </a:p>
      </dgm:t>
    </dgm:pt>
    <dgm:pt modelId="{ECC0E90E-9CB3-4D3F-BC88-E2A602555CA0}" type="parTrans" cxnId="{83C7B82F-F90A-4F02-8258-C3CE2902336D}">
      <dgm:prSet/>
      <dgm:spPr/>
      <dgm:t>
        <a:bodyPr/>
        <a:lstStyle/>
        <a:p>
          <a:endParaRPr lang="en-GB"/>
        </a:p>
      </dgm:t>
    </dgm:pt>
    <dgm:pt modelId="{89848B97-AA11-41AB-A4EF-C8090204A533}" type="sibTrans" cxnId="{83C7B82F-F90A-4F02-8258-C3CE2902336D}">
      <dgm:prSet/>
      <dgm:spPr/>
      <dgm:t>
        <a:bodyPr/>
        <a:lstStyle/>
        <a:p>
          <a:endParaRPr lang="en-GB"/>
        </a:p>
      </dgm:t>
    </dgm:pt>
    <dgm:pt modelId="{44C34FD1-4597-4D21-AA15-35AED3268B2D}">
      <dgm:prSet phldrT="[Text]"/>
      <dgm:spPr/>
      <dgm:t>
        <a:bodyPr/>
        <a:lstStyle/>
        <a:p>
          <a:r>
            <a:rPr lang="en-GB" dirty="0"/>
            <a:t>Interim Report</a:t>
          </a:r>
        </a:p>
      </dgm:t>
    </dgm:pt>
    <dgm:pt modelId="{990369DD-4267-4761-B0E9-AA0253455A67}" type="parTrans" cxnId="{D158E298-9DB7-4F07-A7E5-CBADC4454DA5}">
      <dgm:prSet/>
      <dgm:spPr/>
      <dgm:t>
        <a:bodyPr/>
        <a:lstStyle/>
        <a:p>
          <a:endParaRPr lang="en-GB"/>
        </a:p>
      </dgm:t>
    </dgm:pt>
    <dgm:pt modelId="{EE6053A5-376E-4C09-9230-948BA31B54F4}" type="sibTrans" cxnId="{D158E298-9DB7-4F07-A7E5-CBADC4454DA5}">
      <dgm:prSet/>
      <dgm:spPr/>
      <dgm:t>
        <a:bodyPr/>
        <a:lstStyle/>
        <a:p>
          <a:endParaRPr lang="en-GB"/>
        </a:p>
      </dgm:t>
    </dgm:pt>
    <dgm:pt modelId="{13BD92A2-64B7-44A8-A0E1-73373BE501D5}">
      <dgm:prSet phldrT="[Text]"/>
      <dgm:spPr/>
      <dgm:t>
        <a:bodyPr/>
        <a:lstStyle/>
        <a:p>
          <a:r>
            <a:rPr lang="en-GB" dirty="0"/>
            <a:t>26</a:t>
          </a:r>
          <a:r>
            <a:rPr lang="en-GB" baseline="30000" dirty="0"/>
            <a:t>th</a:t>
          </a:r>
          <a:r>
            <a:rPr lang="en-GB" dirty="0"/>
            <a:t> March</a:t>
          </a:r>
        </a:p>
      </dgm:t>
    </dgm:pt>
    <dgm:pt modelId="{ABB13F6C-535C-49F1-9261-3B0C621AB883}" type="parTrans" cxnId="{C5544FDE-6365-4D81-9688-92085E7E21D9}">
      <dgm:prSet/>
      <dgm:spPr/>
      <dgm:t>
        <a:bodyPr/>
        <a:lstStyle/>
        <a:p>
          <a:endParaRPr lang="en-GB"/>
        </a:p>
      </dgm:t>
    </dgm:pt>
    <dgm:pt modelId="{E10BF6CD-926D-4DED-8386-6887C35E4E22}" type="sibTrans" cxnId="{C5544FDE-6365-4D81-9688-92085E7E21D9}">
      <dgm:prSet/>
      <dgm:spPr/>
      <dgm:t>
        <a:bodyPr/>
        <a:lstStyle/>
        <a:p>
          <a:endParaRPr lang="en-GB"/>
        </a:p>
      </dgm:t>
    </dgm:pt>
    <dgm:pt modelId="{27043B8A-5A7C-45F6-B963-9172B966611E}">
      <dgm:prSet phldrT="[Text]"/>
      <dgm:spPr/>
      <dgm:t>
        <a:bodyPr/>
        <a:lstStyle/>
        <a:p>
          <a:r>
            <a:rPr lang="en-GB" dirty="0"/>
            <a:t>Teachers’ Standards Report</a:t>
          </a:r>
        </a:p>
      </dgm:t>
    </dgm:pt>
    <dgm:pt modelId="{4A35D25C-0C68-46AA-B842-AEB2BFB38E6C}" type="parTrans" cxnId="{56EFB5BF-B4A6-4863-9DDD-2D9D0759ED9B}">
      <dgm:prSet/>
      <dgm:spPr/>
      <dgm:t>
        <a:bodyPr/>
        <a:lstStyle/>
        <a:p>
          <a:endParaRPr lang="en-GB"/>
        </a:p>
      </dgm:t>
    </dgm:pt>
    <dgm:pt modelId="{58F9F0F6-E65B-4F67-9D8D-37D4AD1F8419}" type="sibTrans" cxnId="{56EFB5BF-B4A6-4863-9DDD-2D9D0759ED9B}">
      <dgm:prSet/>
      <dgm:spPr/>
      <dgm:t>
        <a:bodyPr/>
        <a:lstStyle/>
        <a:p>
          <a:endParaRPr lang="en-GB"/>
        </a:p>
      </dgm:t>
    </dgm:pt>
    <dgm:pt modelId="{324296C8-C482-426E-A5A7-7F1E41A8C156}">
      <dgm:prSet phldrT="[Text]"/>
      <dgm:spPr/>
      <dgm:t>
        <a:bodyPr/>
        <a:lstStyle/>
        <a:p>
          <a:r>
            <a:rPr lang="en-GB" dirty="0"/>
            <a:t>22nd May</a:t>
          </a:r>
        </a:p>
      </dgm:t>
    </dgm:pt>
    <dgm:pt modelId="{FD44E547-F1FD-45C1-9791-CCE9F65162F7}" type="parTrans" cxnId="{764AF6DB-88F4-47B5-A822-F90FC9611E14}">
      <dgm:prSet/>
      <dgm:spPr/>
      <dgm:t>
        <a:bodyPr/>
        <a:lstStyle/>
        <a:p>
          <a:endParaRPr lang="en-GB"/>
        </a:p>
      </dgm:t>
    </dgm:pt>
    <dgm:pt modelId="{196F18FA-48A2-4357-92C0-AE98B0BB7138}" type="sibTrans" cxnId="{764AF6DB-88F4-47B5-A822-F90FC9611E14}">
      <dgm:prSet/>
      <dgm:spPr/>
      <dgm:t>
        <a:bodyPr/>
        <a:lstStyle/>
        <a:p>
          <a:endParaRPr lang="en-GB"/>
        </a:p>
      </dgm:t>
    </dgm:pt>
    <dgm:pt modelId="{77131A8F-2E2E-46B5-927B-61BD144E2DA7}">
      <dgm:prSet phldrT="[Text]"/>
      <dgm:spPr/>
      <dgm:t>
        <a:bodyPr/>
        <a:lstStyle/>
        <a:p>
          <a:r>
            <a:rPr lang="en-GB" dirty="0"/>
            <a:t>Final PPC Report </a:t>
          </a:r>
        </a:p>
      </dgm:t>
    </dgm:pt>
    <dgm:pt modelId="{C516250D-E57B-4E1E-A47A-2426067E5CFE}" type="parTrans" cxnId="{02E5DE34-E822-48C4-9DA0-B7BB87C9EA0A}">
      <dgm:prSet/>
      <dgm:spPr/>
      <dgm:t>
        <a:bodyPr/>
        <a:lstStyle/>
        <a:p>
          <a:endParaRPr lang="en-GB"/>
        </a:p>
      </dgm:t>
    </dgm:pt>
    <dgm:pt modelId="{243CC671-C375-4042-8A52-527B91F51914}" type="sibTrans" cxnId="{02E5DE34-E822-48C4-9DA0-B7BB87C9EA0A}">
      <dgm:prSet/>
      <dgm:spPr/>
      <dgm:t>
        <a:bodyPr/>
        <a:lstStyle/>
        <a:p>
          <a:endParaRPr lang="en-GB"/>
        </a:p>
      </dgm:t>
    </dgm:pt>
    <dgm:pt modelId="{CEB2610F-A1CF-44BA-931F-254575544D34}">
      <dgm:prSet phldrT="[Text]"/>
      <dgm:spPr/>
      <dgm:t>
        <a:bodyPr/>
        <a:lstStyle/>
        <a:p>
          <a:r>
            <a:rPr lang="en-GB" dirty="0"/>
            <a:t>19</a:t>
          </a:r>
          <a:r>
            <a:rPr lang="en-GB" baseline="30000" dirty="0"/>
            <a:t>th</a:t>
          </a:r>
          <a:r>
            <a:rPr lang="en-GB" dirty="0"/>
            <a:t> June</a:t>
          </a:r>
        </a:p>
      </dgm:t>
    </dgm:pt>
    <dgm:pt modelId="{10AED7E6-D7FE-4EDA-8AB9-F1F61BE5AC2A}" type="parTrans" cxnId="{BCA5CAE8-802F-4ADC-A8AC-15645635C877}">
      <dgm:prSet/>
      <dgm:spPr/>
      <dgm:t>
        <a:bodyPr/>
        <a:lstStyle/>
        <a:p>
          <a:endParaRPr lang="en-GB"/>
        </a:p>
      </dgm:t>
    </dgm:pt>
    <dgm:pt modelId="{C7C0EB99-685B-43D5-96E7-ECA6CC63939F}" type="sibTrans" cxnId="{BCA5CAE8-802F-4ADC-A8AC-15645635C877}">
      <dgm:prSet/>
      <dgm:spPr/>
      <dgm:t>
        <a:bodyPr/>
        <a:lstStyle/>
        <a:p>
          <a:endParaRPr lang="en-GB"/>
        </a:p>
      </dgm:t>
    </dgm:pt>
    <dgm:pt modelId="{C43E0CD0-2845-46A6-95C4-9C6CEA7A172B}">
      <dgm:prSet phldrT="[Text]"/>
      <dgm:spPr/>
      <dgm:t>
        <a:bodyPr/>
        <a:lstStyle/>
        <a:p>
          <a:r>
            <a:rPr lang="en-GB" dirty="0"/>
            <a:t>ITE Coordinator completes</a:t>
          </a:r>
        </a:p>
      </dgm:t>
    </dgm:pt>
    <dgm:pt modelId="{FF67DA97-213C-4042-B292-E5B06A65513F}" type="parTrans" cxnId="{E3E97288-EC22-4C07-91EA-5C63ECBA7A47}">
      <dgm:prSet/>
      <dgm:spPr/>
      <dgm:t>
        <a:bodyPr/>
        <a:lstStyle/>
        <a:p>
          <a:endParaRPr lang="en-GB"/>
        </a:p>
      </dgm:t>
    </dgm:pt>
    <dgm:pt modelId="{9012EE67-DD2C-4B44-85C6-0A189E6F7505}" type="sibTrans" cxnId="{E3E97288-EC22-4C07-91EA-5C63ECBA7A47}">
      <dgm:prSet/>
      <dgm:spPr/>
      <dgm:t>
        <a:bodyPr/>
        <a:lstStyle/>
        <a:p>
          <a:endParaRPr lang="en-GB"/>
        </a:p>
      </dgm:t>
    </dgm:pt>
    <dgm:pt modelId="{E3419669-5950-4E4B-B592-8444A87460F7}">
      <dgm:prSet phldrT="[Text]"/>
      <dgm:spPr/>
      <dgm:t>
        <a:bodyPr/>
        <a:lstStyle/>
        <a:p>
          <a:r>
            <a:rPr lang="en-GB" dirty="0"/>
            <a:t>Are they on track to meet the teaching standards? </a:t>
          </a:r>
        </a:p>
      </dgm:t>
    </dgm:pt>
    <dgm:pt modelId="{7B92D265-2FEB-45F0-AD9A-1E7723879AF1}" type="parTrans" cxnId="{51BC9098-DDAD-4898-80F7-2551D0FAAF1D}">
      <dgm:prSet/>
      <dgm:spPr/>
      <dgm:t>
        <a:bodyPr/>
        <a:lstStyle/>
        <a:p>
          <a:endParaRPr lang="en-GB"/>
        </a:p>
      </dgm:t>
    </dgm:pt>
    <dgm:pt modelId="{8E8073A9-B930-4C7E-B3C5-9AE56E725557}" type="sibTrans" cxnId="{51BC9098-DDAD-4898-80F7-2551D0FAAF1D}">
      <dgm:prSet/>
      <dgm:spPr/>
      <dgm:t>
        <a:bodyPr/>
        <a:lstStyle/>
        <a:p>
          <a:endParaRPr lang="en-GB"/>
        </a:p>
      </dgm:t>
    </dgm:pt>
    <dgm:pt modelId="{9CFF82AB-8AC5-405D-80C8-6923DDAFB650}">
      <dgm:prSet phldrT="[Text]"/>
      <dgm:spPr/>
      <dgm:t>
        <a:bodyPr/>
        <a:lstStyle/>
        <a:p>
          <a:r>
            <a:rPr lang="en-GB" dirty="0"/>
            <a:t>Have they met the teachers’ standards? </a:t>
          </a:r>
        </a:p>
      </dgm:t>
    </dgm:pt>
    <dgm:pt modelId="{2046CEBC-4817-4AF2-9696-7BFD36FB8FD5}" type="parTrans" cxnId="{91FCF1FF-AA98-47D9-9275-7CD7071708B3}">
      <dgm:prSet/>
      <dgm:spPr/>
      <dgm:t>
        <a:bodyPr/>
        <a:lstStyle/>
        <a:p>
          <a:endParaRPr lang="en-GB"/>
        </a:p>
      </dgm:t>
    </dgm:pt>
    <dgm:pt modelId="{3342E4DF-81E2-4936-A6FA-4B8AE9EDE2CA}" type="sibTrans" cxnId="{91FCF1FF-AA98-47D9-9275-7CD7071708B3}">
      <dgm:prSet/>
      <dgm:spPr/>
      <dgm:t>
        <a:bodyPr/>
        <a:lstStyle/>
        <a:p>
          <a:endParaRPr lang="en-GB"/>
        </a:p>
      </dgm:t>
    </dgm:pt>
    <dgm:pt modelId="{38DCF7AB-740F-45E8-94AC-7B7D9D6B41ED}">
      <dgm:prSet phldrT="[Text]"/>
      <dgm:spPr/>
      <dgm:t>
        <a:bodyPr/>
        <a:lstStyle/>
        <a:p>
          <a:r>
            <a:rPr lang="en-GB" dirty="0"/>
            <a:t>Have they continued to met professional and personal conduct standards until the end of placement?</a:t>
          </a:r>
        </a:p>
      </dgm:t>
    </dgm:pt>
    <dgm:pt modelId="{16D922AB-8464-4287-818E-77D51350D172}" type="parTrans" cxnId="{1B8A2385-815A-4C07-BE50-5A0E065F234E}">
      <dgm:prSet/>
      <dgm:spPr/>
      <dgm:t>
        <a:bodyPr/>
        <a:lstStyle/>
        <a:p>
          <a:endParaRPr lang="en-GB"/>
        </a:p>
      </dgm:t>
    </dgm:pt>
    <dgm:pt modelId="{B6DFC229-D8BB-4EA6-B634-BC963960E10D}" type="sibTrans" cxnId="{1B8A2385-815A-4C07-BE50-5A0E065F234E}">
      <dgm:prSet/>
      <dgm:spPr/>
      <dgm:t>
        <a:bodyPr/>
        <a:lstStyle/>
        <a:p>
          <a:endParaRPr lang="en-GB"/>
        </a:p>
      </dgm:t>
    </dgm:pt>
    <dgm:pt modelId="{6659BF7D-000F-4249-8AF4-0452D64EE897}">
      <dgm:prSet phldrT="[Text]"/>
      <dgm:spPr/>
      <dgm:t>
        <a:bodyPr/>
        <a:lstStyle/>
        <a:p>
          <a:r>
            <a:rPr lang="en-GB" dirty="0"/>
            <a:t>Have they settled into the placement?</a:t>
          </a:r>
        </a:p>
      </dgm:t>
    </dgm:pt>
    <dgm:pt modelId="{2B5B5727-579B-4DF3-A9DC-EC6EB608EA78}" type="parTrans" cxnId="{E5F1D455-7088-4E82-8643-A718F64D9396}">
      <dgm:prSet/>
      <dgm:spPr/>
      <dgm:t>
        <a:bodyPr/>
        <a:lstStyle/>
        <a:p>
          <a:endParaRPr lang="en-GB"/>
        </a:p>
      </dgm:t>
    </dgm:pt>
    <dgm:pt modelId="{4012D76C-830D-4819-8E0B-CA6A421E5937}" type="sibTrans" cxnId="{E5F1D455-7088-4E82-8643-A718F64D9396}">
      <dgm:prSet/>
      <dgm:spPr/>
      <dgm:t>
        <a:bodyPr/>
        <a:lstStyle/>
        <a:p>
          <a:endParaRPr lang="en-GB"/>
        </a:p>
      </dgm:t>
    </dgm:pt>
    <dgm:pt modelId="{0DB23343-388B-4095-8B22-DD54F3F08768}">
      <dgm:prSet phldrT="[Text]"/>
      <dgm:spPr/>
      <dgm:t>
        <a:bodyPr/>
        <a:lstStyle/>
        <a:p>
          <a:r>
            <a:rPr lang="en-GB" dirty="0"/>
            <a:t>Last week of Placement</a:t>
          </a:r>
        </a:p>
      </dgm:t>
    </dgm:pt>
    <dgm:pt modelId="{87779F2E-CE2C-4EE7-8A8B-B861DB5FC548}" type="parTrans" cxnId="{EFB382D8-1D5C-4823-896A-21F83F69E3E6}">
      <dgm:prSet/>
      <dgm:spPr/>
    </dgm:pt>
    <dgm:pt modelId="{5FA2886B-BAF6-47E0-8084-E908D1F963F8}" type="sibTrans" cxnId="{EFB382D8-1D5C-4823-896A-21F83F69E3E6}">
      <dgm:prSet/>
      <dgm:spPr/>
    </dgm:pt>
    <dgm:pt modelId="{D1733F94-29B8-4FF0-AD80-A0FF62F29EED}" type="pres">
      <dgm:prSet presAssocID="{D167B2E7-499C-4F53-8278-4D3D42629F06}" presName="linearFlow" presStyleCnt="0">
        <dgm:presLayoutVars>
          <dgm:dir/>
          <dgm:animLvl val="lvl"/>
          <dgm:resizeHandles val="exact"/>
        </dgm:presLayoutVars>
      </dgm:prSet>
      <dgm:spPr/>
    </dgm:pt>
    <dgm:pt modelId="{843F698C-41C8-4D6D-94C4-0388696E8D1C}" type="pres">
      <dgm:prSet presAssocID="{438DB1E2-BE8F-4155-AE4B-C8EB7654A8AE}" presName="composite" presStyleCnt="0"/>
      <dgm:spPr/>
    </dgm:pt>
    <dgm:pt modelId="{B88E3FCF-B373-4C20-8E0E-D356FBD4500A}" type="pres">
      <dgm:prSet presAssocID="{438DB1E2-BE8F-4155-AE4B-C8EB7654A8AE}" presName="parTx" presStyleLbl="node1" presStyleIdx="0" presStyleCnt="4">
        <dgm:presLayoutVars>
          <dgm:chMax val="0"/>
          <dgm:chPref val="0"/>
          <dgm:bulletEnabled val="1"/>
        </dgm:presLayoutVars>
      </dgm:prSet>
      <dgm:spPr/>
    </dgm:pt>
    <dgm:pt modelId="{05A061D9-631F-4BFC-A089-35F9F1544517}" type="pres">
      <dgm:prSet presAssocID="{438DB1E2-BE8F-4155-AE4B-C8EB7654A8AE}" presName="parSh" presStyleLbl="node1" presStyleIdx="0" presStyleCnt="4"/>
      <dgm:spPr/>
    </dgm:pt>
    <dgm:pt modelId="{D487E49B-9A75-4138-82FD-9C6CE439D839}" type="pres">
      <dgm:prSet presAssocID="{438DB1E2-BE8F-4155-AE4B-C8EB7654A8AE}" presName="desTx" presStyleLbl="fgAcc1" presStyleIdx="0" presStyleCnt="4">
        <dgm:presLayoutVars>
          <dgm:bulletEnabled val="1"/>
        </dgm:presLayoutVars>
      </dgm:prSet>
      <dgm:spPr/>
    </dgm:pt>
    <dgm:pt modelId="{5AEE7E37-7F40-405E-BFEB-070DB09E164F}" type="pres">
      <dgm:prSet presAssocID="{66F3C7EF-B52D-45CD-85CE-4609CBECED05}" presName="sibTrans" presStyleLbl="sibTrans2D1" presStyleIdx="0" presStyleCnt="3"/>
      <dgm:spPr/>
    </dgm:pt>
    <dgm:pt modelId="{9DB931EC-44D0-4170-A5EA-0C9F0C420CA3}" type="pres">
      <dgm:prSet presAssocID="{66F3C7EF-B52D-45CD-85CE-4609CBECED05}" presName="connTx" presStyleLbl="sibTrans2D1" presStyleIdx="0" presStyleCnt="3"/>
      <dgm:spPr/>
    </dgm:pt>
    <dgm:pt modelId="{6B1DD3CF-3D41-44C0-A27A-94B47442C57D}" type="pres">
      <dgm:prSet presAssocID="{44C34FD1-4597-4D21-AA15-35AED3268B2D}" presName="composite" presStyleCnt="0"/>
      <dgm:spPr/>
    </dgm:pt>
    <dgm:pt modelId="{742EB417-BC02-4892-A204-681337A4A0C8}" type="pres">
      <dgm:prSet presAssocID="{44C34FD1-4597-4D21-AA15-35AED3268B2D}" presName="parTx" presStyleLbl="node1" presStyleIdx="0" presStyleCnt="4">
        <dgm:presLayoutVars>
          <dgm:chMax val="0"/>
          <dgm:chPref val="0"/>
          <dgm:bulletEnabled val="1"/>
        </dgm:presLayoutVars>
      </dgm:prSet>
      <dgm:spPr/>
    </dgm:pt>
    <dgm:pt modelId="{34EFAEB4-B08B-47FF-9177-2ADC0905770E}" type="pres">
      <dgm:prSet presAssocID="{44C34FD1-4597-4D21-AA15-35AED3268B2D}" presName="parSh" presStyleLbl="node1" presStyleIdx="1" presStyleCnt="4"/>
      <dgm:spPr/>
    </dgm:pt>
    <dgm:pt modelId="{7E710E7E-5676-4442-8D0A-A646AD4EEF6E}" type="pres">
      <dgm:prSet presAssocID="{44C34FD1-4597-4D21-AA15-35AED3268B2D}" presName="desTx" presStyleLbl="fgAcc1" presStyleIdx="1" presStyleCnt="4">
        <dgm:presLayoutVars>
          <dgm:bulletEnabled val="1"/>
        </dgm:presLayoutVars>
      </dgm:prSet>
      <dgm:spPr/>
    </dgm:pt>
    <dgm:pt modelId="{B1597B5F-54B0-4CE1-869F-66354ACE7BD1}" type="pres">
      <dgm:prSet presAssocID="{EE6053A5-376E-4C09-9230-948BA31B54F4}" presName="sibTrans" presStyleLbl="sibTrans2D1" presStyleIdx="1" presStyleCnt="3"/>
      <dgm:spPr/>
    </dgm:pt>
    <dgm:pt modelId="{2AF50ECC-7C8A-4B63-A922-66DAB34B5DBF}" type="pres">
      <dgm:prSet presAssocID="{EE6053A5-376E-4C09-9230-948BA31B54F4}" presName="connTx" presStyleLbl="sibTrans2D1" presStyleIdx="1" presStyleCnt="3"/>
      <dgm:spPr/>
    </dgm:pt>
    <dgm:pt modelId="{95E2D8B9-4A68-41C9-99EF-CF81E4D96A81}" type="pres">
      <dgm:prSet presAssocID="{27043B8A-5A7C-45F6-B963-9172B966611E}" presName="composite" presStyleCnt="0"/>
      <dgm:spPr/>
    </dgm:pt>
    <dgm:pt modelId="{91FB7B39-699E-4F99-8205-B0D31CD72B7C}" type="pres">
      <dgm:prSet presAssocID="{27043B8A-5A7C-45F6-B963-9172B966611E}" presName="parTx" presStyleLbl="node1" presStyleIdx="1" presStyleCnt="4">
        <dgm:presLayoutVars>
          <dgm:chMax val="0"/>
          <dgm:chPref val="0"/>
          <dgm:bulletEnabled val="1"/>
        </dgm:presLayoutVars>
      </dgm:prSet>
      <dgm:spPr/>
    </dgm:pt>
    <dgm:pt modelId="{DCE6E889-EC9F-42A6-9F76-12A6C4373821}" type="pres">
      <dgm:prSet presAssocID="{27043B8A-5A7C-45F6-B963-9172B966611E}" presName="parSh" presStyleLbl="node1" presStyleIdx="2" presStyleCnt="4"/>
      <dgm:spPr/>
    </dgm:pt>
    <dgm:pt modelId="{6F11C91C-B99A-4C6F-9548-384038911F2C}" type="pres">
      <dgm:prSet presAssocID="{27043B8A-5A7C-45F6-B963-9172B966611E}" presName="desTx" presStyleLbl="fgAcc1" presStyleIdx="2" presStyleCnt="4">
        <dgm:presLayoutVars>
          <dgm:bulletEnabled val="1"/>
        </dgm:presLayoutVars>
      </dgm:prSet>
      <dgm:spPr/>
    </dgm:pt>
    <dgm:pt modelId="{8E678F4A-574F-403D-9B80-B11360AD9E16}" type="pres">
      <dgm:prSet presAssocID="{58F9F0F6-E65B-4F67-9D8D-37D4AD1F8419}" presName="sibTrans" presStyleLbl="sibTrans2D1" presStyleIdx="2" presStyleCnt="3"/>
      <dgm:spPr/>
    </dgm:pt>
    <dgm:pt modelId="{12746F9E-0D56-42A1-A472-82B3F2F8B495}" type="pres">
      <dgm:prSet presAssocID="{58F9F0F6-E65B-4F67-9D8D-37D4AD1F8419}" presName="connTx" presStyleLbl="sibTrans2D1" presStyleIdx="2" presStyleCnt="3"/>
      <dgm:spPr/>
    </dgm:pt>
    <dgm:pt modelId="{0D5B3A25-FDCA-4CEA-940F-73669EAB4892}" type="pres">
      <dgm:prSet presAssocID="{77131A8F-2E2E-46B5-927B-61BD144E2DA7}" presName="composite" presStyleCnt="0"/>
      <dgm:spPr/>
    </dgm:pt>
    <dgm:pt modelId="{F7F6C9D5-ADAE-4BC9-B065-FB67C3148F33}" type="pres">
      <dgm:prSet presAssocID="{77131A8F-2E2E-46B5-927B-61BD144E2DA7}" presName="parTx" presStyleLbl="node1" presStyleIdx="2" presStyleCnt="4">
        <dgm:presLayoutVars>
          <dgm:chMax val="0"/>
          <dgm:chPref val="0"/>
          <dgm:bulletEnabled val="1"/>
        </dgm:presLayoutVars>
      </dgm:prSet>
      <dgm:spPr/>
    </dgm:pt>
    <dgm:pt modelId="{0261B999-25DD-4D8D-A225-397852084D34}" type="pres">
      <dgm:prSet presAssocID="{77131A8F-2E2E-46B5-927B-61BD144E2DA7}" presName="parSh" presStyleLbl="node1" presStyleIdx="3" presStyleCnt="4"/>
      <dgm:spPr/>
    </dgm:pt>
    <dgm:pt modelId="{DC4DFA72-DB44-4C0A-8F9F-70C0B53977BF}" type="pres">
      <dgm:prSet presAssocID="{77131A8F-2E2E-46B5-927B-61BD144E2DA7}" presName="desTx" presStyleLbl="fgAcc1" presStyleIdx="3" presStyleCnt="4">
        <dgm:presLayoutVars>
          <dgm:bulletEnabled val="1"/>
        </dgm:presLayoutVars>
      </dgm:prSet>
      <dgm:spPr/>
    </dgm:pt>
  </dgm:ptLst>
  <dgm:cxnLst>
    <dgm:cxn modelId="{80E64F00-6B1D-48F6-9C42-A0BE0D7A48C1}" type="presOf" srcId="{27043B8A-5A7C-45F6-B963-9172B966611E}" destId="{91FB7B39-699E-4F99-8205-B0D31CD72B7C}" srcOrd="0" destOrd="0" presId="urn:microsoft.com/office/officeart/2005/8/layout/process3"/>
    <dgm:cxn modelId="{7F30020A-ED53-4C7E-9872-8B6D32C1D022}" type="presOf" srcId="{CEB2610F-A1CF-44BA-931F-254575544D34}" destId="{DC4DFA72-DB44-4C0A-8F9F-70C0B53977BF}" srcOrd="0" destOrd="0" presId="urn:microsoft.com/office/officeart/2005/8/layout/process3"/>
    <dgm:cxn modelId="{DAD6BE0D-E03F-4B63-853B-74D2876D846D}" type="presOf" srcId="{F8CFA261-C34C-407C-B4BE-F00892CCCD8C}" destId="{D487E49B-9A75-4138-82FD-9C6CE439D839}" srcOrd="0" destOrd="0" presId="urn:microsoft.com/office/officeart/2005/8/layout/process3"/>
    <dgm:cxn modelId="{E34BCB0F-6311-4897-8690-B834597519BF}" type="presOf" srcId="{66F3C7EF-B52D-45CD-85CE-4609CBECED05}" destId="{9DB931EC-44D0-4170-A5EA-0C9F0C420CA3}" srcOrd="1" destOrd="0" presId="urn:microsoft.com/office/officeart/2005/8/layout/process3"/>
    <dgm:cxn modelId="{0CD77210-316C-4383-8927-5A7181B46166}" type="presOf" srcId="{438DB1E2-BE8F-4155-AE4B-C8EB7654A8AE}" destId="{05A061D9-631F-4BFC-A089-35F9F1544517}" srcOrd="1" destOrd="0" presId="urn:microsoft.com/office/officeart/2005/8/layout/process3"/>
    <dgm:cxn modelId="{D3CA151F-C0C4-449A-A411-0AF8278699A8}" type="presOf" srcId="{E3419669-5950-4E4B-B592-8444A87460F7}" destId="{7E710E7E-5676-4442-8D0A-A646AD4EEF6E}" srcOrd="0" destOrd="1" presId="urn:microsoft.com/office/officeart/2005/8/layout/process3"/>
    <dgm:cxn modelId="{DBE93621-9A6C-49E4-A544-9B89AA6D4DB5}" type="presOf" srcId="{9CFF82AB-8AC5-405D-80C8-6923DDAFB650}" destId="{6F11C91C-B99A-4C6F-9548-384038911F2C}" srcOrd="0" destOrd="1" presId="urn:microsoft.com/office/officeart/2005/8/layout/process3"/>
    <dgm:cxn modelId="{416A9828-1094-4B62-A70E-0BA5B2C7C629}" type="presOf" srcId="{44C34FD1-4597-4D21-AA15-35AED3268B2D}" destId="{34EFAEB4-B08B-47FF-9177-2ADC0905770E}" srcOrd="1" destOrd="0" presId="urn:microsoft.com/office/officeart/2005/8/layout/process3"/>
    <dgm:cxn modelId="{3546942A-0C86-498D-AA2E-37C8A16DDF2D}" type="presOf" srcId="{438DB1E2-BE8F-4155-AE4B-C8EB7654A8AE}" destId="{B88E3FCF-B373-4C20-8E0E-D356FBD4500A}" srcOrd="0" destOrd="0" presId="urn:microsoft.com/office/officeart/2005/8/layout/process3"/>
    <dgm:cxn modelId="{83C7B82F-F90A-4F02-8258-C3CE2902336D}" srcId="{438DB1E2-BE8F-4155-AE4B-C8EB7654A8AE}" destId="{F8CFA261-C34C-407C-B4BE-F00892CCCD8C}" srcOrd="0" destOrd="0" parTransId="{ECC0E90E-9CB3-4D3F-BC88-E2A602555CA0}" sibTransId="{89848B97-AA11-41AB-A4EF-C8090204A533}"/>
    <dgm:cxn modelId="{02E5DE34-E822-48C4-9DA0-B7BB87C9EA0A}" srcId="{D167B2E7-499C-4F53-8278-4D3D42629F06}" destId="{77131A8F-2E2E-46B5-927B-61BD144E2DA7}" srcOrd="3" destOrd="0" parTransId="{C516250D-E57B-4E1E-A47A-2426067E5CFE}" sibTransId="{243CC671-C375-4042-8A52-527B91F51914}"/>
    <dgm:cxn modelId="{11B3EF65-DF2E-4F4A-BE1A-8CECF94A91D3}" type="presOf" srcId="{D167B2E7-499C-4F53-8278-4D3D42629F06}" destId="{D1733F94-29B8-4FF0-AD80-A0FF62F29EED}" srcOrd="0" destOrd="0" presId="urn:microsoft.com/office/officeart/2005/8/layout/process3"/>
    <dgm:cxn modelId="{B112AA73-6D99-41AF-A0C8-B431FB3C5853}" type="presOf" srcId="{66F3C7EF-B52D-45CD-85CE-4609CBECED05}" destId="{5AEE7E37-7F40-405E-BFEB-070DB09E164F}" srcOrd="0" destOrd="0" presId="urn:microsoft.com/office/officeart/2005/8/layout/process3"/>
    <dgm:cxn modelId="{13175975-6334-4D49-84CE-187D8CD36DD1}" type="presOf" srcId="{77131A8F-2E2E-46B5-927B-61BD144E2DA7}" destId="{F7F6C9D5-ADAE-4BC9-B065-FB67C3148F33}" srcOrd="0" destOrd="0" presId="urn:microsoft.com/office/officeart/2005/8/layout/process3"/>
    <dgm:cxn modelId="{E5F1D455-7088-4E82-8643-A718F64D9396}" srcId="{438DB1E2-BE8F-4155-AE4B-C8EB7654A8AE}" destId="{6659BF7D-000F-4249-8AF4-0452D64EE897}" srcOrd="2" destOrd="0" parTransId="{2B5B5727-579B-4DF3-A9DC-EC6EB608EA78}" sibTransId="{4012D76C-830D-4819-8E0B-CA6A421E5937}"/>
    <dgm:cxn modelId="{83B07D7D-068C-403C-BE46-979BFFC2DA73}" type="presOf" srcId="{27043B8A-5A7C-45F6-B963-9172B966611E}" destId="{DCE6E889-EC9F-42A6-9F76-12A6C4373821}" srcOrd="1" destOrd="0" presId="urn:microsoft.com/office/officeart/2005/8/layout/process3"/>
    <dgm:cxn modelId="{1B8A2385-815A-4C07-BE50-5A0E065F234E}" srcId="{77131A8F-2E2E-46B5-927B-61BD144E2DA7}" destId="{38DCF7AB-740F-45E8-94AC-7B7D9D6B41ED}" srcOrd="2" destOrd="0" parTransId="{16D922AB-8464-4287-818E-77D51350D172}" sibTransId="{B6DFC229-D8BB-4EA6-B634-BC963960E10D}"/>
    <dgm:cxn modelId="{E3E97288-EC22-4C07-91EA-5C63ECBA7A47}" srcId="{438DB1E2-BE8F-4155-AE4B-C8EB7654A8AE}" destId="{C43E0CD0-2845-46A6-95C4-9C6CEA7A172B}" srcOrd="1" destOrd="0" parTransId="{FF67DA97-213C-4042-B292-E5B06A65513F}" sibTransId="{9012EE67-DD2C-4B44-85C6-0A189E6F7505}"/>
    <dgm:cxn modelId="{7503318D-CBCD-455C-A035-8C38A20DBD0D}" type="presOf" srcId="{EE6053A5-376E-4C09-9230-948BA31B54F4}" destId="{B1597B5F-54B0-4CE1-869F-66354ACE7BD1}" srcOrd="0" destOrd="0" presId="urn:microsoft.com/office/officeart/2005/8/layout/process3"/>
    <dgm:cxn modelId="{4AE84690-2C49-4BF9-90F4-955A60E87DB0}" type="presOf" srcId="{EE6053A5-376E-4C09-9230-948BA31B54F4}" destId="{2AF50ECC-7C8A-4B63-A922-66DAB34B5DBF}" srcOrd="1" destOrd="0" presId="urn:microsoft.com/office/officeart/2005/8/layout/process3"/>
    <dgm:cxn modelId="{71E55F95-EE39-4BC4-AED9-2D334DF78727}" type="presOf" srcId="{C43E0CD0-2845-46A6-95C4-9C6CEA7A172B}" destId="{D487E49B-9A75-4138-82FD-9C6CE439D839}" srcOrd="0" destOrd="1" presId="urn:microsoft.com/office/officeart/2005/8/layout/process3"/>
    <dgm:cxn modelId="{51BC9098-DDAD-4898-80F7-2551D0FAAF1D}" srcId="{44C34FD1-4597-4D21-AA15-35AED3268B2D}" destId="{E3419669-5950-4E4B-B592-8444A87460F7}" srcOrd="1" destOrd="0" parTransId="{7B92D265-2FEB-45F0-AD9A-1E7723879AF1}" sibTransId="{8E8073A9-B930-4C7E-B3C5-9AE56E725557}"/>
    <dgm:cxn modelId="{D158E298-9DB7-4F07-A7E5-CBADC4454DA5}" srcId="{D167B2E7-499C-4F53-8278-4D3D42629F06}" destId="{44C34FD1-4597-4D21-AA15-35AED3268B2D}" srcOrd="1" destOrd="0" parTransId="{990369DD-4267-4761-B0E9-AA0253455A67}" sibTransId="{EE6053A5-376E-4C09-9230-948BA31B54F4}"/>
    <dgm:cxn modelId="{C70A36A2-647D-4376-82D9-C71735B312B4}" type="presOf" srcId="{6659BF7D-000F-4249-8AF4-0452D64EE897}" destId="{D487E49B-9A75-4138-82FD-9C6CE439D839}" srcOrd="0" destOrd="2" presId="urn:microsoft.com/office/officeart/2005/8/layout/process3"/>
    <dgm:cxn modelId="{D65184B6-61A3-4160-9D80-EE663D5473FC}" type="presOf" srcId="{44C34FD1-4597-4D21-AA15-35AED3268B2D}" destId="{742EB417-BC02-4892-A204-681337A4A0C8}" srcOrd="0" destOrd="0" presId="urn:microsoft.com/office/officeart/2005/8/layout/process3"/>
    <dgm:cxn modelId="{A74322BE-3716-49FC-B459-4CFCA8943294}" type="presOf" srcId="{324296C8-C482-426E-A5A7-7F1E41A8C156}" destId="{6F11C91C-B99A-4C6F-9548-384038911F2C}" srcOrd="0" destOrd="0" presId="urn:microsoft.com/office/officeart/2005/8/layout/process3"/>
    <dgm:cxn modelId="{56EFB5BF-B4A6-4863-9DDD-2D9D0759ED9B}" srcId="{D167B2E7-499C-4F53-8278-4D3D42629F06}" destId="{27043B8A-5A7C-45F6-B963-9172B966611E}" srcOrd="2" destOrd="0" parTransId="{4A35D25C-0C68-46AA-B842-AEB2BFB38E6C}" sibTransId="{58F9F0F6-E65B-4F67-9D8D-37D4AD1F8419}"/>
    <dgm:cxn modelId="{A10534D0-764C-4461-8784-EC677F1E92AB}" type="presOf" srcId="{13BD92A2-64B7-44A8-A0E1-73373BE501D5}" destId="{7E710E7E-5676-4442-8D0A-A646AD4EEF6E}" srcOrd="0" destOrd="0" presId="urn:microsoft.com/office/officeart/2005/8/layout/process3"/>
    <dgm:cxn modelId="{EFB382D8-1D5C-4823-896A-21F83F69E3E6}" srcId="{77131A8F-2E2E-46B5-927B-61BD144E2DA7}" destId="{0DB23343-388B-4095-8B22-DD54F3F08768}" srcOrd="1" destOrd="0" parTransId="{87779F2E-CE2C-4EE7-8A8B-B861DB5FC548}" sibTransId="{5FA2886B-BAF6-47E0-8084-E908D1F963F8}"/>
    <dgm:cxn modelId="{C46A0ADB-D105-4F1F-9B35-8B014037F9DB}" type="presOf" srcId="{58F9F0F6-E65B-4F67-9D8D-37D4AD1F8419}" destId="{8E678F4A-574F-403D-9B80-B11360AD9E16}" srcOrd="0" destOrd="0" presId="urn:microsoft.com/office/officeart/2005/8/layout/process3"/>
    <dgm:cxn modelId="{764AF6DB-88F4-47B5-A822-F90FC9611E14}" srcId="{27043B8A-5A7C-45F6-B963-9172B966611E}" destId="{324296C8-C482-426E-A5A7-7F1E41A8C156}" srcOrd="0" destOrd="0" parTransId="{FD44E547-F1FD-45C1-9791-CCE9F65162F7}" sibTransId="{196F18FA-48A2-4357-92C0-AE98B0BB7138}"/>
    <dgm:cxn modelId="{8BDD06DC-03FD-42C4-A418-76692F64A25A}" type="presOf" srcId="{0DB23343-388B-4095-8B22-DD54F3F08768}" destId="{DC4DFA72-DB44-4C0A-8F9F-70C0B53977BF}" srcOrd="0" destOrd="1" presId="urn:microsoft.com/office/officeart/2005/8/layout/process3"/>
    <dgm:cxn modelId="{C5544FDE-6365-4D81-9688-92085E7E21D9}" srcId="{44C34FD1-4597-4D21-AA15-35AED3268B2D}" destId="{13BD92A2-64B7-44A8-A0E1-73373BE501D5}" srcOrd="0" destOrd="0" parTransId="{ABB13F6C-535C-49F1-9261-3B0C621AB883}" sibTransId="{E10BF6CD-926D-4DED-8386-6887C35E4E22}"/>
    <dgm:cxn modelId="{286A48E4-4412-480F-8F2E-4DDF1F9300F1}" type="presOf" srcId="{77131A8F-2E2E-46B5-927B-61BD144E2DA7}" destId="{0261B999-25DD-4D8D-A225-397852084D34}" srcOrd="1" destOrd="0" presId="urn:microsoft.com/office/officeart/2005/8/layout/process3"/>
    <dgm:cxn modelId="{209444E5-33CD-48D8-A4EF-68462D50FFA4}" srcId="{D167B2E7-499C-4F53-8278-4D3D42629F06}" destId="{438DB1E2-BE8F-4155-AE4B-C8EB7654A8AE}" srcOrd="0" destOrd="0" parTransId="{EA1838A8-2528-4218-93BC-F4B464D2D775}" sibTransId="{66F3C7EF-B52D-45CD-85CE-4609CBECED05}"/>
    <dgm:cxn modelId="{BCA5CAE8-802F-4ADC-A8AC-15645635C877}" srcId="{77131A8F-2E2E-46B5-927B-61BD144E2DA7}" destId="{CEB2610F-A1CF-44BA-931F-254575544D34}" srcOrd="0" destOrd="0" parTransId="{10AED7E6-D7FE-4EDA-8AB9-F1F61BE5AC2A}" sibTransId="{C7C0EB99-685B-43D5-96E7-ECA6CC63939F}"/>
    <dgm:cxn modelId="{961034EB-81AB-4311-BBA5-AFE03A198BD8}" type="presOf" srcId="{58F9F0F6-E65B-4F67-9D8D-37D4AD1F8419}" destId="{12746F9E-0D56-42A1-A472-82B3F2F8B495}" srcOrd="1" destOrd="0" presId="urn:microsoft.com/office/officeart/2005/8/layout/process3"/>
    <dgm:cxn modelId="{418D7BEC-99A7-4AAC-ABEE-2FA6E10854F2}" type="presOf" srcId="{38DCF7AB-740F-45E8-94AC-7B7D9D6B41ED}" destId="{DC4DFA72-DB44-4C0A-8F9F-70C0B53977BF}" srcOrd="0" destOrd="2" presId="urn:microsoft.com/office/officeart/2005/8/layout/process3"/>
    <dgm:cxn modelId="{91FCF1FF-AA98-47D9-9275-7CD7071708B3}" srcId="{27043B8A-5A7C-45F6-B963-9172B966611E}" destId="{9CFF82AB-8AC5-405D-80C8-6923DDAFB650}" srcOrd="1" destOrd="0" parTransId="{2046CEBC-4817-4AF2-9696-7BFD36FB8FD5}" sibTransId="{3342E4DF-81E2-4936-A6FA-4B8AE9EDE2CA}"/>
    <dgm:cxn modelId="{E9719626-4009-4064-B06B-8BA8D16B6F82}" type="presParOf" srcId="{D1733F94-29B8-4FF0-AD80-A0FF62F29EED}" destId="{843F698C-41C8-4D6D-94C4-0388696E8D1C}" srcOrd="0" destOrd="0" presId="urn:microsoft.com/office/officeart/2005/8/layout/process3"/>
    <dgm:cxn modelId="{6E36D492-DB70-4E88-9D91-83B3A4439992}" type="presParOf" srcId="{843F698C-41C8-4D6D-94C4-0388696E8D1C}" destId="{B88E3FCF-B373-4C20-8E0E-D356FBD4500A}" srcOrd="0" destOrd="0" presId="urn:microsoft.com/office/officeart/2005/8/layout/process3"/>
    <dgm:cxn modelId="{BEA4F7E0-B9B3-469B-9BAA-E89923B5E8B0}" type="presParOf" srcId="{843F698C-41C8-4D6D-94C4-0388696E8D1C}" destId="{05A061D9-631F-4BFC-A089-35F9F1544517}" srcOrd="1" destOrd="0" presId="urn:microsoft.com/office/officeart/2005/8/layout/process3"/>
    <dgm:cxn modelId="{ECD1E2FE-C711-42F6-A38B-318636A3B153}" type="presParOf" srcId="{843F698C-41C8-4D6D-94C4-0388696E8D1C}" destId="{D487E49B-9A75-4138-82FD-9C6CE439D839}" srcOrd="2" destOrd="0" presId="urn:microsoft.com/office/officeart/2005/8/layout/process3"/>
    <dgm:cxn modelId="{960D6313-627A-4152-AC30-E715C05A4470}" type="presParOf" srcId="{D1733F94-29B8-4FF0-AD80-A0FF62F29EED}" destId="{5AEE7E37-7F40-405E-BFEB-070DB09E164F}" srcOrd="1" destOrd="0" presId="urn:microsoft.com/office/officeart/2005/8/layout/process3"/>
    <dgm:cxn modelId="{E7F64B72-6EA9-4881-B951-B0149DBBD2B3}" type="presParOf" srcId="{5AEE7E37-7F40-405E-BFEB-070DB09E164F}" destId="{9DB931EC-44D0-4170-A5EA-0C9F0C420CA3}" srcOrd="0" destOrd="0" presId="urn:microsoft.com/office/officeart/2005/8/layout/process3"/>
    <dgm:cxn modelId="{879848AD-86AE-452A-8312-0ACBB4DD1E51}" type="presParOf" srcId="{D1733F94-29B8-4FF0-AD80-A0FF62F29EED}" destId="{6B1DD3CF-3D41-44C0-A27A-94B47442C57D}" srcOrd="2" destOrd="0" presId="urn:microsoft.com/office/officeart/2005/8/layout/process3"/>
    <dgm:cxn modelId="{D9F585B6-9F7A-4AE9-AA9A-AFD929F47E64}" type="presParOf" srcId="{6B1DD3CF-3D41-44C0-A27A-94B47442C57D}" destId="{742EB417-BC02-4892-A204-681337A4A0C8}" srcOrd="0" destOrd="0" presId="urn:microsoft.com/office/officeart/2005/8/layout/process3"/>
    <dgm:cxn modelId="{7D62F24E-D2DB-457A-A67B-A95666329722}" type="presParOf" srcId="{6B1DD3CF-3D41-44C0-A27A-94B47442C57D}" destId="{34EFAEB4-B08B-47FF-9177-2ADC0905770E}" srcOrd="1" destOrd="0" presId="urn:microsoft.com/office/officeart/2005/8/layout/process3"/>
    <dgm:cxn modelId="{07745AC7-9588-40BB-B0AD-EDC9461F1E1B}" type="presParOf" srcId="{6B1DD3CF-3D41-44C0-A27A-94B47442C57D}" destId="{7E710E7E-5676-4442-8D0A-A646AD4EEF6E}" srcOrd="2" destOrd="0" presId="urn:microsoft.com/office/officeart/2005/8/layout/process3"/>
    <dgm:cxn modelId="{23A55554-CCC7-4DAB-8908-24DD19D1E117}" type="presParOf" srcId="{D1733F94-29B8-4FF0-AD80-A0FF62F29EED}" destId="{B1597B5F-54B0-4CE1-869F-66354ACE7BD1}" srcOrd="3" destOrd="0" presId="urn:microsoft.com/office/officeart/2005/8/layout/process3"/>
    <dgm:cxn modelId="{1426315E-F103-4D25-9059-C08D2658F7D5}" type="presParOf" srcId="{B1597B5F-54B0-4CE1-869F-66354ACE7BD1}" destId="{2AF50ECC-7C8A-4B63-A922-66DAB34B5DBF}" srcOrd="0" destOrd="0" presId="urn:microsoft.com/office/officeart/2005/8/layout/process3"/>
    <dgm:cxn modelId="{AB002765-8457-4962-BBD4-1CC01AF211B0}" type="presParOf" srcId="{D1733F94-29B8-4FF0-AD80-A0FF62F29EED}" destId="{95E2D8B9-4A68-41C9-99EF-CF81E4D96A81}" srcOrd="4" destOrd="0" presId="urn:microsoft.com/office/officeart/2005/8/layout/process3"/>
    <dgm:cxn modelId="{3918B5F8-3D70-44F7-A5FF-B79EC3D2982A}" type="presParOf" srcId="{95E2D8B9-4A68-41C9-99EF-CF81E4D96A81}" destId="{91FB7B39-699E-4F99-8205-B0D31CD72B7C}" srcOrd="0" destOrd="0" presId="urn:microsoft.com/office/officeart/2005/8/layout/process3"/>
    <dgm:cxn modelId="{6F216B1A-EB07-46B4-9850-49E6BEA82AF2}" type="presParOf" srcId="{95E2D8B9-4A68-41C9-99EF-CF81E4D96A81}" destId="{DCE6E889-EC9F-42A6-9F76-12A6C4373821}" srcOrd="1" destOrd="0" presId="urn:microsoft.com/office/officeart/2005/8/layout/process3"/>
    <dgm:cxn modelId="{C41CC4D2-C9A0-432F-B3A1-BB7F3EE0575B}" type="presParOf" srcId="{95E2D8B9-4A68-41C9-99EF-CF81E4D96A81}" destId="{6F11C91C-B99A-4C6F-9548-384038911F2C}" srcOrd="2" destOrd="0" presId="urn:microsoft.com/office/officeart/2005/8/layout/process3"/>
    <dgm:cxn modelId="{3AE76D14-A3BB-4B08-9354-3A291DAA4355}" type="presParOf" srcId="{D1733F94-29B8-4FF0-AD80-A0FF62F29EED}" destId="{8E678F4A-574F-403D-9B80-B11360AD9E16}" srcOrd="5" destOrd="0" presId="urn:microsoft.com/office/officeart/2005/8/layout/process3"/>
    <dgm:cxn modelId="{99085A76-2254-447B-8DCF-F326C79379AE}" type="presParOf" srcId="{8E678F4A-574F-403D-9B80-B11360AD9E16}" destId="{12746F9E-0D56-42A1-A472-82B3F2F8B495}" srcOrd="0" destOrd="0" presId="urn:microsoft.com/office/officeart/2005/8/layout/process3"/>
    <dgm:cxn modelId="{A84B80D7-910D-4E10-8575-B5D0ECE77A37}" type="presParOf" srcId="{D1733F94-29B8-4FF0-AD80-A0FF62F29EED}" destId="{0D5B3A25-FDCA-4CEA-940F-73669EAB4892}" srcOrd="6" destOrd="0" presId="urn:microsoft.com/office/officeart/2005/8/layout/process3"/>
    <dgm:cxn modelId="{9C83676D-8897-4C8B-800F-62B33BA6EA59}" type="presParOf" srcId="{0D5B3A25-FDCA-4CEA-940F-73669EAB4892}" destId="{F7F6C9D5-ADAE-4BC9-B065-FB67C3148F33}" srcOrd="0" destOrd="0" presId="urn:microsoft.com/office/officeart/2005/8/layout/process3"/>
    <dgm:cxn modelId="{5DEC93BD-37CE-4B23-906F-C6CE2F41C508}" type="presParOf" srcId="{0D5B3A25-FDCA-4CEA-940F-73669EAB4892}" destId="{0261B999-25DD-4D8D-A225-397852084D34}" srcOrd="1" destOrd="0" presId="urn:microsoft.com/office/officeart/2005/8/layout/process3"/>
    <dgm:cxn modelId="{F3700A88-B6E3-44B2-B928-F97F232EE0A9}" type="presParOf" srcId="{0D5B3A25-FDCA-4CEA-940F-73669EAB4892}" destId="{DC4DFA72-DB44-4C0A-8F9F-70C0B53977B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47F72A-FA1F-4A7A-B2AD-B5B8442978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68C8763-E36D-455C-B2B6-5E09A122AEE6}">
      <dgm:prSet/>
      <dgm:spPr/>
      <dgm:t>
        <a:bodyPr/>
        <a:lstStyle/>
        <a:p>
          <a:r>
            <a:rPr lang="en-GB"/>
            <a:t>Student is underperforming (e.g., not making progress, lack of awareness of shortcomings)</a:t>
          </a:r>
        </a:p>
      </dgm:t>
    </dgm:pt>
    <dgm:pt modelId="{6930A9BE-54BD-43CD-9FE1-6381A4F80DDC}" type="parTrans" cxnId="{364C1002-00F1-49EE-8C94-B1B4E3391866}">
      <dgm:prSet/>
      <dgm:spPr/>
      <dgm:t>
        <a:bodyPr/>
        <a:lstStyle/>
        <a:p>
          <a:endParaRPr lang="en-GB"/>
        </a:p>
      </dgm:t>
    </dgm:pt>
    <dgm:pt modelId="{689C908F-AAF9-455C-ABFF-3565B217DB37}" type="sibTrans" cxnId="{364C1002-00F1-49EE-8C94-B1B4E3391866}">
      <dgm:prSet/>
      <dgm:spPr/>
      <dgm:t>
        <a:bodyPr/>
        <a:lstStyle/>
        <a:p>
          <a:endParaRPr lang="en-GB"/>
        </a:p>
      </dgm:t>
    </dgm:pt>
    <dgm:pt modelId="{595FD599-889D-4E51-A239-4E98A53F3EAF}">
      <dgm:prSet/>
      <dgm:spPr/>
      <dgm:t>
        <a:bodyPr/>
        <a:lstStyle/>
        <a:p>
          <a:r>
            <a:rPr lang="en-GB" dirty="0"/>
            <a:t>Not responding to feedback (e.g., student is making the same mistakes) </a:t>
          </a:r>
        </a:p>
      </dgm:t>
    </dgm:pt>
    <dgm:pt modelId="{4B0A73C8-4CC1-4061-A59E-9DDED792D67B}" type="parTrans" cxnId="{EA17395C-0F7B-4C8A-8EE2-57077674DF00}">
      <dgm:prSet/>
      <dgm:spPr/>
      <dgm:t>
        <a:bodyPr/>
        <a:lstStyle/>
        <a:p>
          <a:endParaRPr lang="en-GB"/>
        </a:p>
      </dgm:t>
    </dgm:pt>
    <dgm:pt modelId="{F4FA856B-7908-4E04-85BA-B7D30BE1BEC8}" type="sibTrans" cxnId="{EA17395C-0F7B-4C8A-8EE2-57077674DF00}">
      <dgm:prSet/>
      <dgm:spPr/>
      <dgm:t>
        <a:bodyPr/>
        <a:lstStyle/>
        <a:p>
          <a:endParaRPr lang="en-GB"/>
        </a:p>
      </dgm:t>
    </dgm:pt>
    <dgm:pt modelId="{BAB39BD6-6C58-4E1E-8806-7C643A827CE9}">
      <dgm:prSet/>
      <dgm:spPr/>
      <dgm:t>
        <a:bodyPr/>
        <a:lstStyle/>
        <a:p>
          <a:r>
            <a:rPr lang="en-GB"/>
            <a:t>Personal Issues (e.g., Mental health, personal circumstances)</a:t>
          </a:r>
        </a:p>
      </dgm:t>
    </dgm:pt>
    <dgm:pt modelId="{2ED3CF63-12D3-49A1-8050-B4DC3FFD9C96}" type="parTrans" cxnId="{D396AD09-75FA-4358-B6A7-73B35137ECC0}">
      <dgm:prSet/>
      <dgm:spPr/>
      <dgm:t>
        <a:bodyPr/>
        <a:lstStyle/>
        <a:p>
          <a:endParaRPr lang="en-GB"/>
        </a:p>
      </dgm:t>
    </dgm:pt>
    <dgm:pt modelId="{5A509EFB-7298-4A7E-B4D1-62B46C9E095A}" type="sibTrans" cxnId="{D396AD09-75FA-4358-B6A7-73B35137ECC0}">
      <dgm:prSet/>
      <dgm:spPr/>
      <dgm:t>
        <a:bodyPr/>
        <a:lstStyle/>
        <a:p>
          <a:endParaRPr lang="en-GB"/>
        </a:p>
      </dgm:t>
    </dgm:pt>
    <dgm:pt modelId="{929D08CF-C9BD-4AE4-AB79-39658812B29B}">
      <dgm:prSet/>
      <dgm:spPr/>
      <dgm:t>
        <a:bodyPr/>
        <a:lstStyle/>
        <a:p>
          <a:r>
            <a:rPr lang="en-GB"/>
            <a:t>Professionalism (e.g., relationships, attendance, punctuality, communication)</a:t>
          </a:r>
        </a:p>
      </dgm:t>
    </dgm:pt>
    <dgm:pt modelId="{4C8099B8-E013-4053-9000-F63FE043EEF7}" type="parTrans" cxnId="{F582E87E-41D3-4587-A1B4-EB738F3E3F86}">
      <dgm:prSet/>
      <dgm:spPr/>
      <dgm:t>
        <a:bodyPr/>
        <a:lstStyle/>
        <a:p>
          <a:endParaRPr lang="en-GB"/>
        </a:p>
      </dgm:t>
    </dgm:pt>
    <dgm:pt modelId="{9F0584D0-0262-4603-B0CD-FDA9E89E05A4}" type="sibTrans" cxnId="{F582E87E-41D3-4587-A1B4-EB738F3E3F86}">
      <dgm:prSet/>
      <dgm:spPr/>
      <dgm:t>
        <a:bodyPr/>
        <a:lstStyle/>
        <a:p>
          <a:endParaRPr lang="en-GB"/>
        </a:p>
      </dgm:t>
    </dgm:pt>
    <dgm:pt modelId="{EC9AC882-525F-4459-934B-57B02DDE0EBE}" type="pres">
      <dgm:prSet presAssocID="{C747F72A-FA1F-4A7A-B2AD-B5B844297820}" presName="linear" presStyleCnt="0">
        <dgm:presLayoutVars>
          <dgm:animLvl val="lvl"/>
          <dgm:resizeHandles val="exact"/>
        </dgm:presLayoutVars>
      </dgm:prSet>
      <dgm:spPr/>
    </dgm:pt>
    <dgm:pt modelId="{EC6A80B6-7A3E-44CE-8416-58A568309862}" type="pres">
      <dgm:prSet presAssocID="{968C8763-E36D-455C-B2B6-5E09A122AEE6}" presName="parentText" presStyleLbl="node1" presStyleIdx="0" presStyleCnt="4">
        <dgm:presLayoutVars>
          <dgm:chMax val="0"/>
          <dgm:bulletEnabled val="1"/>
        </dgm:presLayoutVars>
      </dgm:prSet>
      <dgm:spPr/>
    </dgm:pt>
    <dgm:pt modelId="{20662ABE-E599-4D00-BFA1-3D380075AC58}" type="pres">
      <dgm:prSet presAssocID="{689C908F-AAF9-455C-ABFF-3565B217DB37}" presName="spacer" presStyleCnt="0"/>
      <dgm:spPr/>
    </dgm:pt>
    <dgm:pt modelId="{CE83E2FF-1219-4D8D-8C58-28B9E4785DC4}" type="pres">
      <dgm:prSet presAssocID="{595FD599-889D-4E51-A239-4E98A53F3EAF}" presName="parentText" presStyleLbl="node1" presStyleIdx="1" presStyleCnt="4">
        <dgm:presLayoutVars>
          <dgm:chMax val="0"/>
          <dgm:bulletEnabled val="1"/>
        </dgm:presLayoutVars>
      </dgm:prSet>
      <dgm:spPr/>
    </dgm:pt>
    <dgm:pt modelId="{25A19609-66ED-4A8D-B0EB-DB022F438320}" type="pres">
      <dgm:prSet presAssocID="{F4FA856B-7908-4E04-85BA-B7D30BE1BEC8}" presName="spacer" presStyleCnt="0"/>
      <dgm:spPr/>
    </dgm:pt>
    <dgm:pt modelId="{30653AC7-C65F-4414-9085-62941CC3032E}" type="pres">
      <dgm:prSet presAssocID="{BAB39BD6-6C58-4E1E-8806-7C643A827CE9}" presName="parentText" presStyleLbl="node1" presStyleIdx="2" presStyleCnt="4">
        <dgm:presLayoutVars>
          <dgm:chMax val="0"/>
          <dgm:bulletEnabled val="1"/>
        </dgm:presLayoutVars>
      </dgm:prSet>
      <dgm:spPr/>
    </dgm:pt>
    <dgm:pt modelId="{51BEC8CE-0553-4F3A-AB4A-7207A54C92E5}" type="pres">
      <dgm:prSet presAssocID="{5A509EFB-7298-4A7E-B4D1-62B46C9E095A}" presName="spacer" presStyleCnt="0"/>
      <dgm:spPr/>
    </dgm:pt>
    <dgm:pt modelId="{54C52B5B-C473-43B1-A30F-077B389066D0}" type="pres">
      <dgm:prSet presAssocID="{929D08CF-C9BD-4AE4-AB79-39658812B29B}" presName="parentText" presStyleLbl="node1" presStyleIdx="3" presStyleCnt="4">
        <dgm:presLayoutVars>
          <dgm:chMax val="0"/>
          <dgm:bulletEnabled val="1"/>
        </dgm:presLayoutVars>
      </dgm:prSet>
      <dgm:spPr/>
    </dgm:pt>
  </dgm:ptLst>
  <dgm:cxnLst>
    <dgm:cxn modelId="{364C1002-00F1-49EE-8C94-B1B4E3391866}" srcId="{C747F72A-FA1F-4A7A-B2AD-B5B844297820}" destId="{968C8763-E36D-455C-B2B6-5E09A122AEE6}" srcOrd="0" destOrd="0" parTransId="{6930A9BE-54BD-43CD-9FE1-6381A4F80DDC}" sibTransId="{689C908F-AAF9-455C-ABFF-3565B217DB37}"/>
    <dgm:cxn modelId="{D396AD09-75FA-4358-B6A7-73B35137ECC0}" srcId="{C747F72A-FA1F-4A7A-B2AD-B5B844297820}" destId="{BAB39BD6-6C58-4E1E-8806-7C643A827CE9}" srcOrd="2" destOrd="0" parTransId="{2ED3CF63-12D3-49A1-8050-B4DC3FFD9C96}" sibTransId="{5A509EFB-7298-4A7E-B4D1-62B46C9E095A}"/>
    <dgm:cxn modelId="{EA17395C-0F7B-4C8A-8EE2-57077674DF00}" srcId="{C747F72A-FA1F-4A7A-B2AD-B5B844297820}" destId="{595FD599-889D-4E51-A239-4E98A53F3EAF}" srcOrd="1" destOrd="0" parTransId="{4B0A73C8-4CC1-4061-A59E-9DDED792D67B}" sibTransId="{F4FA856B-7908-4E04-85BA-B7D30BE1BEC8}"/>
    <dgm:cxn modelId="{F582E87E-41D3-4587-A1B4-EB738F3E3F86}" srcId="{C747F72A-FA1F-4A7A-B2AD-B5B844297820}" destId="{929D08CF-C9BD-4AE4-AB79-39658812B29B}" srcOrd="3" destOrd="0" parTransId="{4C8099B8-E013-4053-9000-F63FE043EEF7}" sibTransId="{9F0584D0-0262-4603-B0CD-FDA9E89E05A4}"/>
    <dgm:cxn modelId="{3A4FC292-EC63-41FA-90C5-41F6CE79EA36}" type="presOf" srcId="{595FD599-889D-4E51-A239-4E98A53F3EAF}" destId="{CE83E2FF-1219-4D8D-8C58-28B9E4785DC4}" srcOrd="0" destOrd="0" presId="urn:microsoft.com/office/officeart/2005/8/layout/vList2"/>
    <dgm:cxn modelId="{20D6C29A-36D0-4CD9-B0A5-5AA928579B12}" type="presOf" srcId="{C747F72A-FA1F-4A7A-B2AD-B5B844297820}" destId="{EC9AC882-525F-4459-934B-57B02DDE0EBE}" srcOrd="0" destOrd="0" presId="urn:microsoft.com/office/officeart/2005/8/layout/vList2"/>
    <dgm:cxn modelId="{01638C9D-D509-414B-882F-DC59CCAE56AB}" type="presOf" srcId="{968C8763-E36D-455C-B2B6-5E09A122AEE6}" destId="{EC6A80B6-7A3E-44CE-8416-58A568309862}" srcOrd="0" destOrd="0" presId="urn:microsoft.com/office/officeart/2005/8/layout/vList2"/>
    <dgm:cxn modelId="{59520DFF-61FD-4CCA-8E40-8F53074A7AC9}" type="presOf" srcId="{929D08CF-C9BD-4AE4-AB79-39658812B29B}" destId="{54C52B5B-C473-43B1-A30F-077B389066D0}" srcOrd="0" destOrd="0" presId="urn:microsoft.com/office/officeart/2005/8/layout/vList2"/>
    <dgm:cxn modelId="{A614C9FF-0D21-4629-AE59-774510F12EBB}" type="presOf" srcId="{BAB39BD6-6C58-4E1E-8806-7C643A827CE9}" destId="{30653AC7-C65F-4414-9085-62941CC3032E}" srcOrd="0" destOrd="0" presId="urn:microsoft.com/office/officeart/2005/8/layout/vList2"/>
    <dgm:cxn modelId="{199C3B61-E914-400A-9560-71DD1E7CF691}" type="presParOf" srcId="{EC9AC882-525F-4459-934B-57B02DDE0EBE}" destId="{EC6A80B6-7A3E-44CE-8416-58A568309862}" srcOrd="0" destOrd="0" presId="urn:microsoft.com/office/officeart/2005/8/layout/vList2"/>
    <dgm:cxn modelId="{907C37DC-805F-4F71-BC98-6B95E75CAA3B}" type="presParOf" srcId="{EC9AC882-525F-4459-934B-57B02DDE0EBE}" destId="{20662ABE-E599-4D00-BFA1-3D380075AC58}" srcOrd="1" destOrd="0" presId="urn:microsoft.com/office/officeart/2005/8/layout/vList2"/>
    <dgm:cxn modelId="{0DCFEDCC-8A82-4EDF-8E5F-D88DD0C52734}" type="presParOf" srcId="{EC9AC882-525F-4459-934B-57B02DDE0EBE}" destId="{CE83E2FF-1219-4D8D-8C58-28B9E4785DC4}" srcOrd="2" destOrd="0" presId="urn:microsoft.com/office/officeart/2005/8/layout/vList2"/>
    <dgm:cxn modelId="{22BC452E-35DD-47C0-8E3A-5FE38582FC59}" type="presParOf" srcId="{EC9AC882-525F-4459-934B-57B02DDE0EBE}" destId="{25A19609-66ED-4A8D-B0EB-DB022F438320}" srcOrd="3" destOrd="0" presId="urn:microsoft.com/office/officeart/2005/8/layout/vList2"/>
    <dgm:cxn modelId="{6A9A6125-D25B-47EF-8948-60DAC4EEA662}" type="presParOf" srcId="{EC9AC882-525F-4459-934B-57B02DDE0EBE}" destId="{30653AC7-C65F-4414-9085-62941CC3032E}" srcOrd="4" destOrd="0" presId="urn:microsoft.com/office/officeart/2005/8/layout/vList2"/>
    <dgm:cxn modelId="{18CEB094-339B-4104-BDF6-B3A8EB5430C6}" type="presParOf" srcId="{EC9AC882-525F-4459-934B-57B02DDE0EBE}" destId="{51BEC8CE-0553-4F3A-AB4A-7207A54C92E5}" srcOrd="5" destOrd="0" presId="urn:microsoft.com/office/officeart/2005/8/layout/vList2"/>
    <dgm:cxn modelId="{334ECEEF-ABAD-441E-91F7-CA2F100EE18B}" type="presParOf" srcId="{EC9AC882-525F-4459-934B-57B02DDE0EBE}" destId="{54C52B5B-C473-43B1-A30F-077B389066D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C6C3F-BCDF-4FAF-ACCD-FE868097E2B9}">
      <dsp:nvSpPr>
        <dsp:cNvPr id="0" name=""/>
        <dsp:cNvSpPr/>
      </dsp:nvSpPr>
      <dsp:spPr>
        <a:xfrm>
          <a:off x="357413" y="925"/>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Overview of Course</a:t>
          </a:r>
          <a:endParaRPr lang="en-GB" sz="1900" kern="1200"/>
        </a:p>
      </dsp:txBody>
      <dsp:txXfrm>
        <a:off x="357413" y="925"/>
        <a:ext cx="1706464" cy="1023878"/>
      </dsp:txXfrm>
    </dsp:sp>
    <dsp:sp modelId="{C5170C46-6202-41AA-8FBC-7552420FD36F}">
      <dsp:nvSpPr>
        <dsp:cNvPr id="0" name=""/>
        <dsp:cNvSpPr/>
      </dsp:nvSpPr>
      <dsp:spPr>
        <a:xfrm>
          <a:off x="2234524" y="925"/>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Phase B Assessment </a:t>
          </a:r>
          <a:endParaRPr lang="en-GB" sz="1900" kern="1200"/>
        </a:p>
      </dsp:txBody>
      <dsp:txXfrm>
        <a:off x="2234524" y="925"/>
        <a:ext cx="1706464" cy="1023878"/>
      </dsp:txXfrm>
    </dsp:sp>
    <dsp:sp modelId="{75F0638D-87A3-426B-BA73-32825B333605}">
      <dsp:nvSpPr>
        <dsp:cNvPr id="0" name=""/>
        <dsp:cNvSpPr/>
      </dsp:nvSpPr>
      <dsp:spPr>
        <a:xfrm>
          <a:off x="4111635" y="925"/>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Weekly Focus and Weekly Meetings</a:t>
          </a:r>
          <a:endParaRPr lang="en-GB" sz="1900" kern="1200"/>
        </a:p>
      </dsp:txBody>
      <dsp:txXfrm>
        <a:off x="4111635" y="925"/>
        <a:ext cx="1706464" cy="1023878"/>
      </dsp:txXfrm>
    </dsp:sp>
    <dsp:sp modelId="{8238E0BA-B339-4F41-8FBB-0B18F6A3B23A}">
      <dsp:nvSpPr>
        <dsp:cNvPr id="0" name=""/>
        <dsp:cNvSpPr/>
      </dsp:nvSpPr>
      <dsp:spPr>
        <a:xfrm>
          <a:off x="5988746" y="925"/>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Cause for Concern </a:t>
          </a:r>
          <a:endParaRPr lang="en-GB" sz="1900" kern="1200"/>
        </a:p>
      </dsp:txBody>
      <dsp:txXfrm>
        <a:off x="5988746" y="925"/>
        <a:ext cx="1706464" cy="1023878"/>
      </dsp:txXfrm>
    </dsp:sp>
    <dsp:sp modelId="{1C000174-3306-43BB-BB7E-8E850686F5AE}">
      <dsp:nvSpPr>
        <dsp:cNvPr id="0" name=""/>
        <dsp:cNvSpPr/>
      </dsp:nvSpPr>
      <dsp:spPr>
        <a:xfrm>
          <a:off x="2234524" y="1195450"/>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Timetables and planning</a:t>
          </a:r>
          <a:endParaRPr lang="en-GB" sz="1900" kern="1200"/>
        </a:p>
      </dsp:txBody>
      <dsp:txXfrm>
        <a:off x="2234524" y="1195450"/>
        <a:ext cx="1706464" cy="1023878"/>
      </dsp:txXfrm>
    </dsp:sp>
    <dsp:sp modelId="{D69285CF-A6B7-4A25-A365-1C3C075DF199}">
      <dsp:nvSpPr>
        <dsp:cNvPr id="0" name=""/>
        <dsp:cNvSpPr/>
      </dsp:nvSpPr>
      <dsp:spPr>
        <a:xfrm>
          <a:off x="4111635" y="1195450"/>
          <a:ext cx="1706464" cy="1023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baseline="0"/>
            <a:t>Mentor development guides</a:t>
          </a:r>
          <a:endParaRPr lang="en-GB" sz="1900" kern="1200"/>
        </a:p>
      </dsp:txBody>
      <dsp:txXfrm>
        <a:off x="4111635" y="1195450"/>
        <a:ext cx="1706464" cy="1023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061D9-631F-4BFC-A089-35F9F1544517}">
      <dsp:nvSpPr>
        <dsp:cNvPr id="0" name=""/>
        <dsp:cNvSpPr/>
      </dsp:nvSpPr>
      <dsp:spPr>
        <a:xfrm>
          <a:off x="1122" y="786484"/>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Settling in Report</a:t>
          </a:r>
        </a:p>
      </dsp:txBody>
      <dsp:txXfrm>
        <a:off x="1122" y="786484"/>
        <a:ext cx="1410148" cy="448002"/>
      </dsp:txXfrm>
    </dsp:sp>
    <dsp:sp modelId="{D487E49B-9A75-4138-82FD-9C6CE439D839}">
      <dsp:nvSpPr>
        <dsp:cNvPr id="0" name=""/>
        <dsp:cNvSpPr/>
      </dsp:nvSpPr>
      <dsp:spPr>
        <a:xfrm>
          <a:off x="289947" y="1234487"/>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27</a:t>
          </a:r>
          <a:r>
            <a:rPr lang="en-GB" sz="1200" kern="1200" baseline="30000" dirty="0"/>
            <a:t>th</a:t>
          </a:r>
          <a:r>
            <a:rPr lang="en-GB" sz="1200" kern="1200" dirty="0"/>
            <a:t> Feb</a:t>
          </a:r>
        </a:p>
        <a:p>
          <a:pPr marL="114300" lvl="1" indent="-114300" algn="l" defTabSz="533400">
            <a:lnSpc>
              <a:spcPct val="90000"/>
            </a:lnSpc>
            <a:spcBef>
              <a:spcPct val="0"/>
            </a:spcBef>
            <a:spcAft>
              <a:spcPct val="15000"/>
            </a:spcAft>
            <a:buChar char="•"/>
          </a:pPr>
          <a:r>
            <a:rPr lang="en-GB" sz="1200" kern="1200" dirty="0"/>
            <a:t>ITE Coordinator completes</a:t>
          </a:r>
        </a:p>
        <a:p>
          <a:pPr marL="114300" lvl="1" indent="-114300" algn="l" defTabSz="533400">
            <a:lnSpc>
              <a:spcPct val="90000"/>
            </a:lnSpc>
            <a:spcBef>
              <a:spcPct val="0"/>
            </a:spcBef>
            <a:spcAft>
              <a:spcPct val="15000"/>
            </a:spcAft>
            <a:buChar char="•"/>
          </a:pPr>
          <a:r>
            <a:rPr lang="en-GB" sz="1200" kern="1200" dirty="0"/>
            <a:t>Have they settled into the placement?</a:t>
          </a:r>
        </a:p>
      </dsp:txBody>
      <dsp:txXfrm>
        <a:off x="331249" y="1275789"/>
        <a:ext cx="1327544" cy="2144896"/>
      </dsp:txXfrm>
    </dsp:sp>
    <dsp:sp modelId="{5AEE7E37-7F40-405E-BFEB-070DB09E164F}">
      <dsp:nvSpPr>
        <dsp:cNvPr id="0" name=""/>
        <dsp:cNvSpPr/>
      </dsp:nvSpPr>
      <dsp:spPr>
        <a:xfrm>
          <a:off x="1625043" y="834942"/>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625043" y="905159"/>
        <a:ext cx="347873" cy="210652"/>
      </dsp:txXfrm>
    </dsp:sp>
    <dsp:sp modelId="{34EFAEB4-B08B-47FF-9177-2ADC0905770E}">
      <dsp:nvSpPr>
        <dsp:cNvPr id="0" name=""/>
        <dsp:cNvSpPr/>
      </dsp:nvSpPr>
      <dsp:spPr>
        <a:xfrm>
          <a:off x="2266364" y="786484"/>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Interim Report</a:t>
          </a:r>
        </a:p>
      </dsp:txBody>
      <dsp:txXfrm>
        <a:off x="2266364" y="786484"/>
        <a:ext cx="1410148" cy="448002"/>
      </dsp:txXfrm>
    </dsp:sp>
    <dsp:sp modelId="{7E710E7E-5676-4442-8D0A-A646AD4EEF6E}">
      <dsp:nvSpPr>
        <dsp:cNvPr id="0" name=""/>
        <dsp:cNvSpPr/>
      </dsp:nvSpPr>
      <dsp:spPr>
        <a:xfrm>
          <a:off x="2555189" y="1234487"/>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26</a:t>
          </a:r>
          <a:r>
            <a:rPr lang="en-GB" sz="1200" kern="1200" baseline="30000" dirty="0"/>
            <a:t>th</a:t>
          </a:r>
          <a:r>
            <a:rPr lang="en-GB" sz="1200" kern="1200" dirty="0"/>
            <a:t> March</a:t>
          </a:r>
        </a:p>
        <a:p>
          <a:pPr marL="114300" lvl="1" indent="-114300" algn="l" defTabSz="533400">
            <a:lnSpc>
              <a:spcPct val="90000"/>
            </a:lnSpc>
            <a:spcBef>
              <a:spcPct val="0"/>
            </a:spcBef>
            <a:spcAft>
              <a:spcPct val="15000"/>
            </a:spcAft>
            <a:buChar char="•"/>
          </a:pPr>
          <a:r>
            <a:rPr lang="en-GB" sz="1200" kern="1200" dirty="0"/>
            <a:t>Are they on track to meet the teaching standards? </a:t>
          </a:r>
        </a:p>
      </dsp:txBody>
      <dsp:txXfrm>
        <a:off x="2596491" y="1275789"/>
        <a:ext cx="1327544" cy="2144896"/>
      </dsp:txXfrm>
    </dsp:sp>
    <dsp:sp modelId="{B1597B5F-54B0-4CE1-869F-66354ACE7BD1}">
      <dsp:nvSpPr>
        <dsp:cNvPr id="0" name=""/>
        <dsp:cNvSpPr/>
      </dsp:nvSpPr>
      <dsp:spPr>
        <a:xfrm>
          <a:off x="3890285" y="834942"/>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890285" y="905159"/>
        <a:ext cx="347873" cy="210652"/>
      </dsp:txXfrm>
    </dsp:sp>
    <dsp:sp modelId="{DCE6E889-EC9F-42A6-9F76-12A6C4373821}">
      <dsp:nvSpPr>
        <dsp:cNvPr id="0" name=""/>
        <dsp:cNvSpPr/>
      </dsp:nvSpPr>
      <dsp:spPr>
        <a:xfrm>
          <a:off x="4531606" y="786484"/>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Teachers’ Standards Report</a:t>
          </a:r>
        </a:p>
      </dsp:txBody>
      <dsp:txXfrm>
        <a:off x="4531606" y="786484"/>
        <a:ext cx="1410148" cy="448002"/>
      </dsp:txXfrm>
    </dsp:sp>
    <dsp:sp modelId="{6F11C91C-B99A-4C6F-9548-384038911F2C}">
      <dsp:nvSpPr>
        <dsp:cNvPr id="0" name=""/>
        <dsp:cNvSpPr/>
      </dsp:nvSpPr>
      <dsp:spPr>
        <a:xfrm>
          <a:off x="4820431" y="1234487"/>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22nd May</a:t>
          </a:r>
        </a:p>
        <a:p>
          <a:pPr marL="114300" lvl="1" indent="-114300" algn="l" defTabSz="533400">
            <a:lnSpc>
              <a:spcPct val="90000"/>
            </a:lnSpc>
            <a:spcBef>
              <a:spcPct val="0"/>
            </a:spcBef>
            <a:spcAft>
              <a:spcPct val="15000"/>
            </a:spcAft>
            <a:buChar char="•"/>
          </a:pPr>
          <a:r>
            <a:rPr lang="en-GB" sz="1200" kern="1200" dirty="0"/>
            <a:t>Have they met the teachers’ standards? </a:t>
          </a:r>
        </a:p>
      </dsp:txBody>
      <dsp:txXfrm>
        <a:off x="4861733" y="1275789"/>
        <a:ext cx="1327544" cy="2144896"/>
      </dsp:txXfrm>
    </dsp:sp>
    <dsp:sp modelId="{8E678F4A-574F-403D-9B80-B11360AD9E16}">
      <dsp:nvSpPr>
        <dsp:cNvPr id="0" name=""/>
        <dsp:cNvSpPr/>
      </dsp:nvSpPr>
      <dsp:spPr>
        <a:xfrm>
          <a:off x="6155527" y="834942"/>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55527" y="905159"/>
        <a:ext cx="347873" cy="210652"/>
      </dsp:txXfrm>
    </dsp:sp>
    <dsp:sp modelId="{0261B999-25DD-4D8D-A225-397852084D34}">
      <dsp:nvSpPr>
        <dsp:cNvPr id="0" name=""/>
        <dsp:cNvSpPr/>
      </dsp:nvSpPr>
      <dsp:spPr>
        <a:xfrm>
          <a:off x="6796847" y="786484"/>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Final PPC Report </a:t>
          </a:r>
        </a:p>
      </dsp:txBody>
      <dsp:txXfrm>
        <a:off x="6796847" y="786484"/>
        <a:ext cx="1410148" cy="448002"/>
      </dsp:txXfrm>
    </dsp:sp>
    <dsp:sp modelId="{DC4DFA72-DB44-4C0A-8F9F-70C0B53977BF}">
      <dsp:nvSpPr>
        <dsp:cNvPr id="0" name=""/>
        <dsp:cNvSpPr/>
      </dsp:nvSpPr>
      <dsp:spPr>
        <a:xfrm>
          <a:off x="7085673" y="1234487"/>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19</a:t>
          </a:r>
          <a:r>
            <a:rPr lang="en-GB" sz="1200" kern="1200" baseline="30000" dirty="0"/>
            <a:t>th</a:t>
          </a:r>
          <a:r>
            <a:rPr lang="en-GB" sz="1200" kern="1200" dirty="0"/>
            <a:t> June</a:t>
          </a:r>
        </a:p>
        <a:p>
          <a:pPr marL="114300" lvl="1" indent="-114300" algn="l" defTabSz="533400">
            <a:lnSpc>
              <a:spcPct val="90000"/>
            </a:lnSpc>
            <a:spcBef>
              <a:spcPct val="0"/>
            </a:spcBef>
            <a:spcAft>
              <a:spcPct val="15000"/>
            </a:spcAft>
            <a:buChar char="•"/>
          </a:pPr>
          <a:r>
            <a:rPr lang="en-GB" sz="1200" kern="1200" dirty="0"/>
            <a:t>Last week of Placement</a:t>
          </a:r>
        </a:p>
        <a:p>
          <a:pPr marL="114300" lvl="1" indent="-114300" algn="l" defTabSz="533400">
            <a:lnSpc>
              <a:spcPct val="90000"/>
            </a:lnSpc>
            <a:spcBef>
              <a:spcPct val="0"/>
            </a:spcBef>
            <a:spcAft>
              <a:spcPct val="15000"/>
            </a:spcAft>
            <a:buChar char="•"/>
          </a:pPr>
          <a:r>
            <a:rPr lang="en-GB" sz="1200" kern="1200" dirty="0"/>
            <a:t>Have they continued to met professional and personal conduct standards until the end of placement?</a:t>
          </a:r>
        </a:p>
      </dsp:txBody>
      <dsp:txXfrm>
        <a:off x="7126975" y="1275789"/>
        <a:ext cx="1327544" cy="2144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DE1C6-A8A4-4860-B8F8-B72EF859551B}">
      <dsp:nvSpPr>
        <dsp:cNvPr id="0" name=""/>
        <dsp:cNvSpPr/>
      </dsp:nvSpPr>
      <dsp:spPr>
        <a:xfrm>
          <a:off x="3158231" y="2357502"/>
          <a:ext cx="1976769" cy="19767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a:t>Weekly Meeting</a:t>
          </a:r>
        </a:p>
      </dsp:txBody>
      <dsp:txXfrm>
        <a:off x="3447722" y="2646993"/>
        <a:ext cx="1397787" cy="1397787"/>
      </dsp:txXfrm>
    </dsp:sp>
    <dsp:sp modelId="{A355B38E-E36F-4617-9F6F-763C1C693906}">
      <dsp:nvSpPr>
        <dsp:cNvPr id="0" name=""/>
        <dsp:cNvSpPr/>
      </dsp:nvSpPr>
      <dsp:spPr>
        <a:xfrm rot="12911268">
          <a:off x="1882668" y="2004772"/>
          <a:ext cx="1522875"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3F093-46EA-44C5-BCC6-C35A1FB032A8}">
      <dsp:nvSpPr>
        <dsp:cNvPr id="0" name=""/>
        <dsp:cNvSpPr/>
      </dsp:nvSpPr>
      <dsp:spPr>
        <a:xfrm>
          <a:off x="1082842" y="1096504"/>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dirty="0"/>
            <a:t>Focused Observation</a:t>
          </a:r>
        </a:p>
      </dsp:txBody>
      <dsp:txXfrm>
        <a:off x="1126844" y="1140506"/>
        <a:ext cx="1789927" cy="1414340"/>
      </dsp:txXfrm>
    </dsp:sp>
    <dsp:sp modelId="{DBE90AE1-8322-4084-A878-E66499C1FBF3}">
      <dsp:nvSpPr>
        <dsp:cNvPr id="0" name=""/>
        <dsp:cNvSpPr/>
      </dsp:nvSpPr>
      <dsp:spPr>
        <a:xfrm rot="16200000">
          <a:off x="3388009" y="1228903"/>
          <a:ext cx="1517212"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4849D3-251A-49C2-9270-2A10EBE4AA87}">
      <dsp:nvSpPr>
        <dsp:cNvPr id="0" name=""/>
        <dsp:cNvSpPr/>
      </dsp:nvSpPr>
      <dsp:spPr>
        <a:xfrm>
          <a:off x="3207650" y="813"/>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a:t>Reflection</a:t>
          </a:r>
        </a:p>
      </dsp:txBody>
      <dsp:txXfrm>
        <a:off x="3251652" y="44815"/>
        <a:ext cx="1789927" cy="1414340"/>
      </dsp:txXfrm>
    </dsp:sp>
    <dsp:sp modelId="{8B5E233A-A2DA-4F09-85B8-0BBD2D08B8FE}">
      <dsp:nvSpPr>
        <dsp:cNvPr id="0" name=""/>
        <dsp:cNvSpPr/>
      </dsp:nvSpPr>
      <dsp:spPr>
        <a:xfrm rot="19500000">
          <a:off x="4891394" y="2011515"/>
          <a:ext cx="1517212" cy="5633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4EA30-E2FB-42FD-AA43-18DD75603B59}">
      <dsp:nvSpPr>
        <dsp:cNvPr id="0" name=""/>
        <dsp:cNvSpPr/>
      </dsp:nvSpPr>
      <dsp:spPr>
        <a:xfrm>
          <a:off x="5332449" y="1106914"/>
          <a:ext cx="1877931" cy="1502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GB" sz="2400" kern="1200" err="1"/>
            <a:t>Talkthru</a:t>
          </a:r>
          <a:endParaRPr lang="en-GB" sz="2400" kern="1200"/>
        </a:p>
      </dsp:txBody>
      <dsp:txXfrm>
        <a:off x="5376451" y="1150916"/>
        <a:ext cx="1789927" cy="141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C56D2-B494-40AA-B5A6-7288C055F18A}">
      <dsp:nvSpPr>
        <dsp:cNvPr id="0" name=""/>
        <dsp:cNvSpPr/>
      </dsp:nvSpPr>
      <dsp:spPr>
        <a:xfrm>
          <a:off x="379104" y="51728"/>
          <a:ext cx="6925578" cy="1007173"/>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ITP1 – </a:t>
          </a:r>
          <a:r>
            <a:rPr lang="en-GB" sz="1100" b="0" kern="1200" dirty="0"/>
            <a:t>Building relationships with students</a:t>
          </a:r>
        </a:p>
      </dsp:txBody>
      <dsp:txXfrm>
        <a:off x="379104" y="303521"/>
        <a:ext cx="6673785" cy="503587"/>
      </dsp:txXfrm>
    </dsp:sp>
    <dsp:sp modelId="{D30E33E6-AE63-4A68-A7F4-5BF35346C7C8}">
      <dsp:nvSpPr>
        <dsp:cNvPr id="0" name=""/>
        <dsp:cNvSpPr/>
      </dsp:nvSpPr>
      <dsp:spPr>
        <a:xfrm>
          <a:off x="379104" y="827104"/>
          <a:ext cx="1279985" cy="184933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b="0" i="1" kern="1200" dirty="0"/>
            <a:t>N</a:t>
          </a:r>
          <a:r>
            <a:rPr lang="en-GB" sz="800" i="1" kern="1200" dirty="0"/>
            <a:t>oticing student behaviour and teacher responses to this behaviour.</a:t>
          </a:r>
        </a:p>
        <a:p>
          <a:pPr marL="0" lvl="0" indent="0" algn="l" defTabSz="355600">
            <a:lnSpc>
              <a:spcPct val="90000"/>
            </a:lnSpc>
            <a:spcBef>
              <a:spcPct val="0"/>
            </a:spcBef>
            <a:spcAft>
              <a:spcPct val="35000"/>
            </a:spcAft>
            <a:buNone/>
          </a:pPr>
          <a:r>
            <a:rPr lang="en-GB" sz="800" b="1" kern="1200" dirty="0"/>
            <a:t>Know: </a:t>
          </a:r>
          <a:r>
            <a:rPr lang="en-GB" sz="800" b="0" kern="1200" dirty="0"/>
            <a:t>Routines and how they are triggered.</a:t>
          </a:r>
        </a:p>
        <a:p>
          <a:pPr marL="0" lvl="0" indent="0" algn="l" defTabSz="355600">
            <a:lnSpc>
              <a:spcPct val="90000"/>
            </a:lnSpc>
            <a:spcBef>
              <a:spcPct val="0"/>
            </a:spcBef>
            <a:spcAft>
              <a:spcPct val="35000"/>
            </a:spcAft>
            <a:buNone/>
          </a:pPr>
          <a:r>
            <a:rPr lang="en-GB" sz="800" b="1" kern="1200" dirty="0"/>
            <a:t>Reflect: </a:t>
          </a:r>
          <a:r>
            <a:rPr lang="en-GB" sz="800" b="0" kern="1200" dirty="0"/>
            <a:t>The </a:t>
          </a:r>
          <a:r>
            <a:rPr lang="en-GB" sz="800" kern="1200" dirty="0"/>
            <a:t>purpose of routines in school and the role of routines within building relationships. </a:t>
          </a:r>
        </a:p>
        <a:p>
          <a:pPr marL="0" lvl="0" indent="0" algn="l" defTabSz="355600">
            <a:lnSpc>
              <a:spcPct val="90000"/>
            </a:lnSpc>
            <a:spcBef>
              <a:spcPct val="0"/>
            </a:spcBef>
            <a:spcAft>
              <a:spcPct val="35000"/>
            </a:spcAft>
            <a:buNone/>
          </a:pPr>
          <a:r>
            <a:rPr lang="en-GB" sz="800" b="1" kern="1200" dirty="0"/>
            <a:t>Doing: </a:t>
          </a:r>
          <a:r>
            <a:rPr lang="en-GB" sz="800" kern="1200" dirty="0"/>
            <a:t>Developing routines and building relationships.</a:t>
          </a:r>
        </a:p>
      </dsp:txBody>
      <dsp:txXfrm>
        <a:off x="379104" y="827104"/>
        <a:ext cx="1279985" cy="1849331"/>
      </dsp:txXfrm>
    </dsp:sp>
    <dsp:sp modelId="{CED01E23-D1F9-483F-BF64-E6E12B09CB45}">
      <dsp:nvSpPr>
        <dsp:cNvPr id="0" name=""/>
        <dsp:cNvSpPr/>
      </dsp:nvSpPr>
      <dsp:spPr>
        <a:xfrm>
          <a:off x="1658951" y="387582"/>
          <a:ext cx="5645731" cy="1007173"/>
        </a:xfrm>
        <a:prstGeom prst="rightArrow">
          <a:avLst>
            <a:gd name="adj1" fmla="val 50000"/>
            <a:gd name="adj2" fmla="val 50000"/>
          </a:avLst>
        </a:prstGeom>
        <a:solidFill>
          <a:schemeClr val="accent5">
            <a:hueOff val="-293221"/>
            <a:satOff val="1541"/>
            <a:lumOff val="-87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ITP2 – Understanding the school as a community</a:t>
          </a:r>
        </a:p>
      </dsp:txBody>
      <dsp:txXfrm>
        <a:off x="1658951" y="639375"/>
        <a:ext cx="5393938" cy="503587"/>
      </dsp:txXfrm>
    </dsp:sp>
    <dsp:sp modelId="{B7DADD30-0759-4FF1-9E19-D6E86B78CF8F}">
      <dsp:nvSpPr>
        <dsp:cNvPr id="0" name=""/>
        <dsp:cNvSpPr/>
      </dsp:nvSpPr>
      <dsp:spPr>
        <a:xfrm>
          <a:off x="1658951" y="1162958"/>
          <a:ext cx="1279985" cy="1849331"/>
        </a:xfrm>
        <a:prstGeom prst="rect">
          <a:avLst/>
        </a:prstGeom>
        <a:solidFill>
          <a:schemeClr val="lt1">
            <a:hueOff val="0"/>
            <a:satOff val="0"/>
            <a:lumOff val="0"/>
            <a:alphaOff val="0"/>
          </a:schemeClr>
        </a:solidFill>
        <a:ln w="25400" cap="flat" cmpd="sng" algn="ctr">
          <a:solidFill>
            <a:schemeClr val="accent5">
              <a:hueOff val="-293221"/>
              <a:satOff val="1541"/>
              <a:lumOff val="-87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how the variety of students and adults contribute to different school cultures and classroom norms. </a:t>
          </a:r>
          <a:endParaRPr lang="en-GB" sz="800" b="1" kern="1200" dirty="0"/>
        </a:p>
        <a:p>
          <a:pPr marL="0" lvl="0" indent="0" algn="l" defTabSz="355600">
            <a:lnSpc>
              <a:spcPct val="90000"/>
            </a:lnSpc>
            <a:spcBef>
              <a:spcPct val="0"/>
            </a:spcBef>
            <a:spcAft>
              <a:spcPct val="35000"/>
            </a:spcAft>
            <a:buNone/>
          </a:pPr>
          <a:r>
            <a:rPr lang="en-GB" sz="800" b="1" kern="1200" dirty="0"/>
            <a:t>Know: </a:t>
          </a:r>
          <a:r>
            <a:rPr lang="en-GB" sz="800" kern="1200" dirty="0"/>
            <a:t>School culture and classroom norms.</a:t>
          </a:r>
        </a:p>
        <a:p>
          <a:pPr marL="0" lvl="0" indent="0" algn="l" defTabSz="355600">
            <a:lnSpc>
              <a:spcPct val="90000"/>
            </a:lnSpc>
            <a:spcBef>
              <a:spcPct val="0"/>
            </a:spcBef>
            <a:spcAft>
              <a:spcPct val="35000"/>
            </a:spcAft>
            <a:buNone/>
          </a:pPr>
          <a:r>
            <a:rPr lang="en-GB" sz="800" b="1" kern="1200" dirty="0"/>
            <a:t>Reflect: </a:t>
          </a:r>
          <a:r>
            <a:rPr lang="en-GB" sz="800" kern="1200" dirty="0"/>
            <a:t>Who are the children you teach and who do you teach with.</a:t>
          </a:r>
        </a:p>
        <a:p>
          <a:pPr marL="0" lvl="0" indent="0" algn="l" defTabSz="355600">
            <a:lnSpc>
              <a:spcPct val="90000"/>
            </a:lnSpc>
            <a:spcBef>
              <a:spcPct val="0"/>
            </a:spcBef>
            <a:spcAft>
              <a:spcPct val="35000"/>
            </a:spcAft>
            <a:buNone/>
          </a:pPr>
          <a:r>
            <a:rPr lang="en-GB" sz="800" b="1" kern="1200" dirty="0"/>
            <a:t>Doing: </a:t>
          </a:r>
          <a:r>
            <a:rPr lang="en-GB" sz="800" kern="1200" dirty="0"/>
            <a:t>Professionalism and communicating high expectations for all.</a:t>
          </a:r>
        </a:p>
      </dsp:txBody>
      <dsp:txXfrm>
        <a:off x="1658951" y="1162958"/>
        <a:ext cx="1279985" cy="1849331"/>
      </dsp:txXfrm>
    </dsp:sp>
    <dsp:sp modelId="{F10187E2-4D7D-46E5-887D-3021FDB2C56F}">
      <dsp:nvSpPr>
        <dsp:cNvPr id="0" name=""/>
        <dsp:cNvSpPr/>
      </dsp:nvSpPr>
      <dsp:spPr>
        <a:xfrm>
          <a:off x="2944779" y="711511"/>
          <a:ext cx="4365884" cy="1007173"/>
        </a:xfrm>
        <a:prstGeom prst="rightArrow">
          <a:avLst>
            <a:gd name="adj1" fmla="val 50000"/>
            <a:gd name="adj2" fmla="val 50000"/>
          </a:avLst>
        </a:prstGeom>
        <a:solidFill>
          <a:schemeClr val="accent5">
            <a:hueOff val="-586442"/>
            <a:satOff val="3082"/>
            <a:lumOff val="-17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ITP3 – Becoming an Inclusive Teacher </a:t>
          </a:r>
        </a:p>
      </dsp:txBody>
      <dsp:txXfrm>
        <a:off x="2944779" y="963304"/>
        <a:ext cx="4114091" cy="503587"/>
      </dsp:txXfrm>
    </dsp:sp>
    <dsp:sp modelId="{3F66849D-D6E6-411E-83CF-3D9DBE382D71}">
      <dsp:nvSpPr>
        <dsp:cNvPr id="0" name=""/>
        <dsp:cNvSpPr/>
      </dsp:nvSpPr>
      <dsp:spPr>
        <a:xfrm>
          <a:off x="2938798" y="1498812"/>
          <a:ext cx="1279985" cy="1849331"/>
        </a:xfrm>
        <a:prstGeom prst="rect">
          <a:avLst/>
        </a:prstGeom>
        <a:solidFill>
          <a:schemeClr val="lt1">
            <a:hueOff val="0"/>
            <a:satOff val="0"/>
            <a:lumOff val="0"/>
            <a:alphaOff val="0"/>
          </a:schemeClr>
        </a:solidFill>
        <a:ln w="25400" cap="flat" cmpd="sng" algn="ctr">
          <a:solidFill>
            <a:schemeClr val="accent5">
              <a:hueOff val="-586442"/>
              <a:satOff val="3082"/>
              <a:lumOff val="-17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b="0" i="1" kern="1200" dirty="0"/>
            <a:t>N</a:t>
          </a:r>
          <a:r>
            <a:rPr lang="en-GB" sz="800" i="1" kern="1200" dirty="0"/>
            <a:t>oticing the hidden and visible barriers to learning in a classroom</a:t>
          </a:r>
          <a:endParaRPr lang="en-GB" sz="800" b="1" kern="1200" dirty="0"/>
        </a:p>
        <a:p>
          <a:pPr marL="0" lvl="0" indent="0" algn="l" defTabSz="355600">
            <a:lnSpc>
              <a:spcPct val="90000"/>
            </a:lnSpc>
            <a:spcBef>
              <a:spcPct val="0"/>
            </a:spcBef>
            <a:spcAft>
              <a:spcPct val="35000"/>
            </a:spcAft>
            <a:buNone/>
          </a:pPr>
          <a:r>
            <a:rPr lang="en-GB" sz="800" b="1" kern="1200" dirty="0"/>
            <a:t>Know: </a:t>
          </a:r>
          <a:r>
            <a:rPr lang="en-GB" sz="800" kern="1200" dirty="0"/>
            <a:t>The barriers to inclusive teaching.</a:t>
          </a:r>
        </a:p>
        <a:p>
          <a:pPr marL="0" lvl="0" indent="0" algn="l" defTabSz="355600">
            <a:lnSpc>
              <a:spcPct val="90000"/>
            </a:lnSpc>
            <a:spcBef>
              <a:spcPct val="0"/>
            </a:spcBef>
            <a:spcAft>
              <a:spcPct val="35000"/>
            </a:spcAft>
            <a:buNone/>
          </a:pPr>
          <a:r>
            <a:rPr lang="en-GB" sz="800" b="1" kern="1200" dirty="0"/>
            <a:t>Reflect: </a:t>
          </a:r>
          <a:r>
            <a:rPr lang="en-GB" sz="800" kern="1200" dirty="0"/>
            <a:t>Ways in which students are included and excluded within a classroom situation </a:t>
          </a:r>
        </a:p>
        <a:p>
          <a:pPr marL="0" lvl="0" indent="0" algn="l" defTabSz="355600">
            <a:lnSpc>
              <a:spcPct val="90000"/>
            </a:lnSpc>
            <a:spcBef>
              <a:spcPct val="0"/>
            </a:spcBef>
            <a:spcAft>
              <a:spcPct val="35000"/>
            </a:spcAft>
            <a:buNone/>
          </a:pPr>
          <a:r>
            <a:rPr lang="en-GB" sz="800" b="1" kern="1200" dirty="0"/>
            <a:t>Doing: </a:t>
          </a:r>
          <a:r>
            <a:rPr lang="en-GB" sz="800" kern="1200" dirty="0"/>
            <a:t>Planning and teaching so students can be included</a:t>
          </a:r>
        </a:p>
      </dsp:txBody>
      <dsp:txXfrm>
        <a:off x="2938798" y="1498812"/>
        <a:ext cx="1279985" cy="1849331"/>
      </dsp:txXfrm>
    </dsp:sp>
    <dsp:sp modelId="{1D1361C5-6DE6-4EA9-A267-D93E9AD8BE72}">
      <dsp:nvSpPr>
        <dsp:cNvPr id="0" name=""/>
        <dsp:cNvSpPr/>
      </dsp:nvSpPr>
      <dsp:spPr>
        <a:xfrm>
          <a:off x="4219338" y="1059289"/>
          <a:ext cx="3085345" cy="1007173"/>
        </a:xfrm>
        <a:prstGeom prst="rightArrow">
          <a:avLst>
            <a:gd name="adj1" fmla="val 50000"/>
            <a:gd name="adj2" fmla="val 50000"/>
          </a:avLst>
        </a:prstGeom>
        <a:solidFill>
          <a:schemeClr val="accent5">
            <a:hueOff val="-879664"/>
            <a:satOff val="4622"/>
            <a:lumOff val="-26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ITP4 – Creativity and Engagement</a:t>
          </a:r>
        </a:p>
      </dsp:txBody>
      <dsp:txXfrm>
        <a:off x="4219338" y="1311082"/>
        <a:ext cx="2833552" cy="503587"/>
      </dsp:txXfrm>
    </dsp:sp>
    <dsp:sp modelId="{64F6705E-BDC4-46DF-943A-6AA42AAEA394}">
      <dsp:nvSpPr>
        <dsp:cNvPr id="0" name=""/>
        <dsp:cNvSpPr/>
      </dsp:nvSpPr>
      <dsp:spPr>
        <a:xfrm>
          <a:off x="4219338" y="1834665"/>
          <a:ext cx="1279985" cy="1849331"/>
        </a:xfrm>
        <a:prstGeom prst="rect">
          <a:avLst/>
        </a:prstGeom>
        <a:solidFill>
          <a:schemeClr val="lt1">
            <a:hueOff val="0"/>
            <a:satOff val="0"/>
            <a:lumOff val="0"/>
            <a:alphaOff val="0"/>
          </a:schemeClr>
        </a:solidFill>
        <a:ln w="25400" cap="flat" cmpd="sng" algn="ctr">
          <a:solidFill>
            <a:schemeClr val="accent5">
              <a:hueOff val="-879664"/>
              <a:satOff val="4622"/>
              <a:lumOff val="-26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engagement and emotions in a classroom. </a:t>
          </a:r>
        </a:p>
        <a:p>
          <a:pPr marL="0" lvl="0" indent="0" algn="l" defTabSz="355600">
            <a:lnSpc>
              <a:spcPct val="90000"/>
            </a:lnSpc>
            <a:spcBef>
              <a:spcPct val="0"/>
            </a:spcBef>
            <a:spcAft>
              <a:spcPct val="35000"/>
            </a:spcAft>
            <a:buNone/>
          </a:pPr>
          <a:r>
            <a:rPr lang="en-GB" sz="800" b="1" kern="1200" dirty="0"/>
            <a:t>Know: </a:t>
          </a:r>
          <a:r>
            <a:rPr lang="en-GB" sz="800" kern="1200" dirty="0"/>
            <a:t>How do students engage emotionally with a learning activities.</a:t>
          </a:r>
        </a:p>
        <a:p>
          <a:pPr marL="0" lvl="0" indent="0" algn="l" defTabSz="355600">
            <a:lnSpc>
              <a:spcPct val="90000"/>
            </a:lnSpc>
            <a:spcBef>
              <a:spcPct val="0"/>
            </a:spcBef>
            <a:spcAft>
              <a:spcPct val="35000"/>
            </a:spcAft>
            <a:buNone/>
          </a:pPr>
          <a:r>
            <a:rPr lang="en-GB" sz="800" b="1" kern="1200" dirty="0"/>
            <a:t>Reflect: </a:t>
          </a:r>
          <a:r>
            <a:rPr lang="en-GB" sz="800" kern="1200" dirty="0"/>
            <a:t>How learning resources, planning can influence emotional engagement </a:t>
          </a:r>
        </a:p>
        <a:p>
          <a:pPr marL="0" lvl="0" indent="0" algn="l" defTabSz="355600">
            <a:lnSpc>
              <a:spcPct val="90000"/>
            </a:lnSpc>
            <a:spcBef>
              <a:spcPct val="0"/>
            </a:spcBef>
            <a:spcAft>
              <a:spcPct val="35000"/>
            </a:spcAft>
            <a:buNone/>
          </a:pPr>
          <a:r>
            <a:rPr lang="en-GB" sz="800" b="1" kern="1200" dirty="0"/>
            <a:t>Doing: </a:t>
          </a:r>
          <a:r>
            <a:rPr lang="en-GB" sz="800" kern="1200" dirty="0"/>
            <a:t>Planning for students emotions and engagement. </a:t>
          </a:r>
        </a:p>
      </dsp:txBody>
      <dsp:txXfrm>
        <a:off x="4219338" y="1834665"/>
        <a:ext cx="1279985" cy="1849331"/>
      </dsp:txXfrm>
    </dsp:sp>
    <dsp:sp modelId="{1D49DE3A-84AE-4F46-8DF3-9E9A10CB0FA7}">
      <dsp:nvSpPr>
        <dsp:cNvPr id="0" name=""/>
        <dsp:cNvSpPr/>
      </dsp:nvSpPr>
      <dsp:spPr>
        <a:xfrm>
          <a:off x="5499185" y="1395143"/>
          <a:ext cx="1805498" cy="1007173"/>
        </a:xfrm>
        <a:prstGeom prst="rightArrow">
          <a:avLst>
            <a:gd name="adj1" fmla="val 50000"/>
            <a:gd name="adj2" fmla="val 50000"/>
          </a:avLst>
        </a:prstGeom>
        <a:solidFill>
          <a:schemeClr val="accent5">
            <a:hueOff val="-1172885"/>
            <a:satOff val="6163"/>
            <a:lumOff val="-35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59889" numCol="1" spcCol="1270" anchor="ctr" anchorCtr="0">
          <a:noAutofit/>
        </a:bodyPr>
        <a:lstStyle/>
        <a:p>
          <a:pPr marL="0" lvl="0" indent="0" algn="l" defTabSz="488950">
            <a:lnSpc>
              <a:spcPct val="90000"/>
            </a:lnSpc>
            <a:spcBef>
              <a:spcPct val="0"/>
            </a:spcBef>
            <a:spcAft>
              <a:spcPct val="35000"/>
            </a:spcAft>
            <a:buNone/>
          </a:pPr>
          <a:r>
            <a:rPr lang="en-GB" sz="1100" kern="1200" dirty="0"/>
            <a:t>ITP5 – Sequencing </a:t>
          </a:r>
        </a:p>
      </dsp:txBody>
      <dsp:txXfrm>
        <a:off x="5499185" y="1646936"/>
        <a:ext cx="1553705" cy="503587"/>
      </dsp:txXfrm>
    </dsp:sp>
    <dsp:sp modelId="{17D24F2F-B1C8-499B-9AEF-3D35167D9F79}">
      <dsp:nvSpPr>
        <dsp:cNvPr id="0" name=""/>
        <dsp:cNvSpPr/>
      </dsp:nvSpPr>
      <dsp:spPr>
        <a:xfrm>
          <a:off x="5499185" y="2170519"/>
          <a:ext cx="1279985" cy="1849331"/>
        </a:xfrm>
        <a:prstGeom prst="rect">
          <a:avLst/>
        </a:prstGeom>
        <a:solidFill>
          <a:schemeClr val="lt1">
            <a:hueOff val="0"/>
            <a:satOff val="0"/>
            <a:lumOff val="0"/>
            <a:alphaOff val="0"/>
          </a:schemeClr>
        </a:solidFill>
        <a:ln w="25400" cap="flat" cmpd="sng" algn="ctr">
          <a:solidFill>
            <a:schemeClr val="accent5">
              <a:hueOff val="-1172885"/>
              <a:satOff val="6163"/>
              <a:lumOff val="-350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GB" sz="800" i="1" kern="1200" dirty="0"/>
            <a:t>Noticing where students are within a curriculum. </a:t>
          </a:r>
        </a:p>
        <a:p>
          <a:pPr marL="0" lvl="0" indent="0" algn="l" defTabSz="355600">
            <a:lnSpc>
              <a:spcPct val="90000"/>
            </a:lnSpc>
            <a:spcBef>
              <a:spcPct val="0"/>
            </a:spcBef>
            <a:spcAft>
              <a:spcPct val="35000"/>
            </a:spcAft>
            <a:buNone/>
          </a:pPr>
          <a:r>
            <a:rPr lang="en-GB" sz="800" b="1" kern="1200" dirty="0"/>
            <a:t>Know: </a:t>
          </a:r>
          <a:r>
            <a:rPr lang="en-GB" sz="800" kern="1200" dirty="0"/>
            <a:t>What learners know and can do.</a:t>
          </a:r>
        </a:p>
        <a:p>
          <a:pPr marL="0" lvl="0" indent="0" algn="l" defTabSz="355600">
            <a:lnSpc>
              <a:spcPct val="90000"/>
            </a:lnSpc>
            <a:spcBef>
              <a:spcPct val="0"/>
            </a:spcBef>
            <a:spcAft>
              <a:spcPct val="35000"/>
            </a:spcAft>
            <a:buNone/>
          </a:pPr>
          <a:r>
            <a:rPr lang="en-GB" sz="800" b="1" kern="1200" dirty="0"/>
            <a:t>Reflect: </a:t>
          </a:r>
          <a:r>
            <a:rPr lang="en-GB" sz="800" kern="1200" dirty="0"/>
            <a:t>Where the class is and their learning trajectory.</a:t>
          </a:r>
        </a:p>
        <a:p>
          <a:pPr marL="0" lvl="0" indent="0" algn="l" defTabSz="355600">
            <a:lnSpc>
              <a:spcPct val="90000"/>
            </a:lnSpc>
            <a:spcBef>
              <a:spcPct val="0"/>
            </a:spcBef>
            <a:spcAft>
              <a:spcPct val="35000"/>
            </a:spcAft>
            <a:buNone/>
          </a:pPr>
          <a:r>
            <a:rPr lang="en-GB" sz="800" b="1" kern="1200" dirty="0"/>
            <a:t>Doing: </a:t>
          </a:r>
          <a:r>
            <a:rPr lang="en-GB" sz="800" kern="1200" dirty="0"/>
            <a:t>Moving from planning individual lesson to lesson sequences.</a:t>
          </a:r>
        </a:p>
      </dsp:txBody>
      <dsp:txXfrm>
        <a:off x="5499185" y="2170519"/>
        <a:ext cx="1279985" cy="1849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78A5-5123-4D9E-9456-697EB5A3676D}">
      <dsp:nvSpPr>
        <dsp:cNvPr id="0" name=""/>
        <dsp:cNvSpPr/>
      </dsp:nvSpPr>
      <dsp:spPr>
        <a:xfrm>
          <a:off x="0" y="718"/>
          <a:ext cx="8631305" cy="338849"/>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To develop your ability to notice and reason about significant features of classroom situations. </a:t>
          </a:r>
        </a:p>
      </dsp:txBody>
      <dsp:txXfrm>
        <a:off x="9925" y="10643"/>
        <a:ext cx="8611455" cy="318999"/>
      </dsp:txXfrm>
    </dsp:sp>
    <dsp:sp modelId="{8465B368-D73D-4A17-B146-30025C4DFBEB}">
      <dsp:nvSpPr>
        <dsp:cNvPr id="0" name=""/>
        <dsp:cNvSpPr/>
      </dsp:nvSpPr>
      <dsp:spPr>
        <a:xfrm rot="5400000">
          <a:off x="4214663" y="-118250"/>
          <a:ext cx="201978" cy="1136748"/>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b="1" kern="1200">
            <a:solidFill>
              <a:schemeClr val="tx1"/>
            </a:solidFill>
          </a:endParaRPr>
        </a:p>
      </dsp:txBody>
      <dsp:txXfrm rot="-5400000">
        <a:off x="3974629" y="349135"/>
        <a:ext cx="682048" cy="141385"/>
      </dsp:txXfrm>
    </dsp:sp>
    <dsp:sp modelId="{08FDCF8B-CF1C-4AD2-9939-45EDE68327AE}">
      <dsp:nvSpPr>
        <dsp:cNvPr id="0" name=""/>
        <dsp:cNvSpPr/>
      </dsp:nvSpPr>
      <dsp:spPr>
        <a:xfrm>
          <a:off x="0" y="560678"/>
          <a:ext cx="8631305" cy="338849"/>
        </a:xfrm>
        <a:prstGeom prst="roundRect">
          <a:avLst>
            <a:gd name="adj" fmla="val 10000"/>
          </a:avLst>
        </a:prstGeom>
        <a:solidFill>
          <a:schemeClr val="accent5">
            <a:shade val="80000"/>
            <a:hueOff val="-157755"/>
            <a:satOff val="-4022"/>
            <a:lumOff val="258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t>To use this professional noticing to inform pedagogical decisions that you make as a teacher. </a:t>
          </a:r>
          <a:endParaRPr lang="en-GB" sz="1200" b="1" kern="1200" dirty="0"/>
        </a:p>
      </dsp:txBody>
      <dsp:txXfrm>
        <a:off x="9925" y="570603"/>
        <a:ext cx="8611455" cy="318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061D9-631F-4BFC-A089-35F9F1544517}">
      <dsp:nvSpPr>
        <dsp:cNvPr id="0" name=""/>
        <dsp:cNvSpPr/>
      </dsp:nvSpPr>
      <dsp:spPr>
        <a:xfrm>
          <a:off x="1122" y="242560"/>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Settling in Report</a:t>
          </a:r>
        </a:p>
      </dsp:txBody>
      <dsp:txXfrm>
        <a:off x="1122" y="242560"/>
        <a:ext cx="1410148" cy="448002"/>
      </dsp:txXfrm>
    </dsp:sp>
    <dsp:sp modelId="{D487E49B-9A75-4138-82FD-9C6CE439D839}">
      <dsp:nvSpPr>
        <dsp:cNvPr id="0" name=""/>
        <dsp:cNvSpPr/>
      </dsp:nvSpPr>
      <dsp:spPr>
        <a:xfrm>
          <a:off x="289947" y="690562"/>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27</a:t>
          </a:r>
          <a:r>
            <a:rPr lang="en-GB" sz="1200" kern="1200" baseline="30000" dirty="0"/>
            <a:t>th</a:t>
          </a:r>
          <a:r>
            <a:rPr lang="en-GB" sz="1200" kern="1200" dirty="0"/>
            <a:t> Feb</a:t>
          </a:r>
        </a:p>
        <a:p>
          <a:pPr marL="114300" lvl="1" indent="-114300" algn="l" defTabSz="533400">
            <a:lnSpc>
              <a:spcPct val="90000"/>
            </a:lnSpc>
            <a:spcBef>
              <a:spcPct val="0"/>
            </a:spcBef>
            <a:spcAft>
              <a:spcPct val="15000"/>
            </a:spcAft>
            <a:buChar char="•"/>
          </a:pPr>
          <a:r>
            <a:rPr lang="en-GB" sz="1200" kern="1200" dirty="0"/>
            <a:t>ITE Coordinator completes</a:t>
          </a:r>
        </a:p>
        <a:p>
          <a:pPr marL="114300" lvl="1" indent="-114300" algn="l" defTabSz="533400">
            <a:lnSpc>
              <a:spcPct val="90000"/>
            </a:lnSpc>
            <a:spcBef>
              <a:spcPct val="0"/>
            </a:spcBef>
            <a:spcAft>
              <a:spcPct val="15000"/>
            </a:spcAft>
            <a:buChar char="•"/>
          </a:pPr>
          <a:r>
            <a:rPr lang="en-GB" sz="1200" kern="1200" dirty="0"/>
            <a:t>Have they settled into the placement?</a:t>
          </a:r>
        </a:p>
      </dsp:txBody>
      <dsp:txXfrm>
        <a:off x="331249" y="731864"/>
        <a:ext cx="1327544" cy="2144896"/>
      </dsp:txXfrm>
    </dsp:sp>
    <dsp:sp modelId="{5AEE7E37-7F40-405E-BFEB-070DB09E164F}">
      <dsp:nvSpPr>
        <dsp:cNvPr id="0" name=""/>
        <dsp:cNvSpPr/>
      </dsp:nvSpPr>
      <dsp:spPr>
        <a:xfrm>
          <a:off x="1625043" y="291018"/>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625043" y="361235"/>
        <a:ext cx="347873" cy="210652"/>
      </dsp:txXfrm>
    </dsp:sp>
    <dsp:sp modelId="{34EFAEB4-B08B-47FF-9177-2ADC0905770E}">
      <dsp:nvSpPr>
        <dsp:cNvPr id="0" name=""/>
        <dsp:cNvSpPr/>
      </dsp:nvSpPr>
      <dsp:spPr>
        <a:xfrm>
          <a:off x="2266364" y="242560"/>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Interim Report</a:t>
          </a:r>
        </a:p>
      </dsp:txBody>
      <dsp:txXfrm>
        <a:off x="2266364" y="242560"/>
        <a:ext cx="1410148" cy="448002"/>
      </dsp:txXfrm>
    </dsp:sp>
    <dsp:sp modelId="{7E710E7E-5676-4442-8D0A-A646AD4EEF6E}">
      <dsp:nvSpPr>
        <dsp:cNvPr id="0" name=""/>
        <dsp:cNvSpPr/>
      </dsp:nvSpPr>
      <dsp:spPr>
        <a:xfrm>
          <a:off x="2555189" y="690562"/>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26</a:t>
          </a:r>
          <a:r>
            <a:rPr lang="en-GB" sz="1200" kern="1200" baseline="30000" dirty="0"/>
            <a:t>th</a:t>
          </a:r>
          <a:r>
            <a:rPr lang="en-GB" sz="1200" kern="1200" dirty="0"/>
            <a:t> March</a:t>
          </a:r>
        </a:p>
        <a:p>
          <a:pPr marL="114300" lvl="1" indent="-114300" algn="l" defTabSz="533400">
            <a:lnSpc>
              <a:spcPct val="90000"/>
            </a:lnSpc>
            <a:spcBef>
              <a:spcPct val="0"/>
            </a:spcBef>
            <a:spcAft>
              <a:spcPct val="15000"/>
            </a:spcAft>
            <a:buChar char="•"/>
          </a:pPr>
          <a:r>
            <a:rPr lang="en-GB" sz="1200" kern="1200" dirty="0"/>
            <a:t>Are they on track to meet the teaching standards? </a:t>
          </a:r>
        </a:p>
      </dsp:txBody>
      <dsp:txXfrm>
        <a:off x="2596491" y="731864"/>
        <a:ext cx="1327544" cy="2144896"/>
      </dsp:txXfrm>
    </dsp:sp>
    <dsp:sp modelId="{B1597B5F-54B0-4CE1-869F-66354ACE7BD1}">
      <dsp:nvSpPr>
        <dsp:cNvPr id="0" name=""/>
        <dsp:cNvSpPr/>
      </dsp:nvSpPr>
      <dsp:spPr>
        <a:xfrm>
          <a:off x="3890285" y="291018"/>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890285" y="361235"/>
        <a:ext cx="347873" cy="210652"/>
      </dsp:txXfrm>
    </dsp:sp>
    <dsp:sp modelId="{DCE6E889-EC9F-42A6-9F76-12A6C4373821}">
      <dsp:nvSpPr>
        <dsp:cNvPr id="0" name=""/>
        <dsp:cNvSpPr/>
      </dsp:nvSpPr>
      <dsp:spPr>
        <a:xfrm>
          <a:off x="4531606" y="242560"/>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Teachers’ Standards Report</a:t>
          </a:r>
        </a:p>
      </dsp:txBody>
      <dsp:txXfrm>
        <a:off x="4531606" y="242560"/>
        <a:ext cx="1410148" cy="448002"/>
      </dsp:txXfrm>
    </dsp:sp>
    <dsp:sp modelId="{6F11C91C-B99A-4C6F-9548-384038911F2C}">
      <dsp:nvSpPr>
        <dsp:cNvPr id="0" name=""/>
        <dsp:cNvSpPr/>
      </dsp:nvSpPr>
      <dsp:spPr>
        <a:xfrm>
          <a:off x="4820431" y="690562"/>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22nd May</a:t>
          </a:r>
        </a:p>
        <a:p>
          <a:pPr marL="114300" lvl="1" indent="-114300" algn="l" defTabSz="533400">
            <a:lnSpc>
              <a:spcPct val="90000"/>
            </a:lnSpc>
            <a:spcBef>
              <a:spcPct val="0"/>
            </a:spcBef>
            <a:spcAft>
              <a:spcPct val="15000"/>
            </a:spcAft>
            <a:buChar char="•"/>
          </a:pPr>
          <a:r>
            <a:rPr lang="en-GB" sz="1200" kern="1200" dirty="0"/>
            <a:t>Have they met the teachers’ standards? </a:t>
          </a:r>
        </a:p>
      </dsp:txBody>
      <dsp:txXfrm>
        <a:off x="4861733" y="731864"/>
        <a:ext cx="1327544" cy="2144896"/>
      </dsp:txXfrm>
    </dsp:sp>
    <dsp:sp modelId="{8E678F4A-574F-403D-9B80-B11360AD9E16}">
      <dsp:nvSpPr>
        <dsp:cNvPr id="0" name=""/>
        <dsp:cNvSpPr/>
      </dsp:nvSpPr>
      <dsp:spPr>
        <a:xfrm>
          <a:off x="6155527" y="291018"/>
          <a:ext cx="453199" cy="351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55527" y="361235"/>
        <a:ext cx="347873" cy="210652"/>
      </dsp:txXfrm>
    </dsp:sp>
    <dsp:sp modelId="{0261B999-25DD-4D8D-A225-397852084D34}">
      <dsp:nvSpPr>
        <dsp:cNvPr id="0" name=""/>
        <dsp:cNvSpPr/>
      </dsp:nvSpPr>
      <dsp:spPr>
        <a:xfrm>
          <a:off x="6796847" y="242560"/>
          <a:ext cx="1410148" cy="6720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kern="1200" dirty="0"/>
            <a:t>Final PPC Report </a:t>
          </a:r>
        </a:p>
      </dsp:txBody>
      <dsp:txXfrm>
        <a:off x="6796847" y="242560"/>
        <a:ext cx="1410148" cy="448002"/>
      </dsp:txXfrm>
    </dsp:sp>
    <dsp:sp modelId="{DC4DFA72-DB44-4C0A-8F9F-70C0B53977BF}">
      <dsp:nvSpPr>
        <dsp:cNvPr id="0" name=""/>
        <dsp:cNvSpPr/>
      </dsp:nvSpPr>
      <dsp:spPr>
        <a:xfrm>
          <a:off x="7085673" y="690562"/>
          <a:ext cx="1410148" cy="2227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19</a:t>
          </a:r>
          <a:r>
            <a:rPr lang="en-GB" sz="1200" kern="1200" baseline="30000" dirty="0"/>
            <a:t>th</a:t>
          </a:r>
          <a:r>
            <a:rPr lang="en-GB" sz="1200" kern="1200" dirty="0"/>
            <a:t> June</a:t>
          </a:r>
        </a:p>
        <a:p>
          <a:pPr marL="114300" lvl="1" indent="-114300" algn="l" defTabSz="533400">
            <a:lnSpc>
              <a:spcPct val="90000"/>
            </a:lnSpc>
            <a:spcBef>
              <a:spcPct val="0"/>
            </a:spcBef>
            <a:spcAft>
              <a:spcPct val="15000"/>
            </a:spcAft>
            <a:buChar char="•"/>
          </a:pPr>
          <a:r>
            <a:rPr lang="en-GB" sz="1200" kern="1200" dirty="0"/>
            <a:t>Last week of Placement</a:t>
          </a:r>
        </a:p>
        <a:p>
          <a:pPr marL="114300" lvl="1" indent="-114300" algn="l" defTabSz="533400">
            <a:lnSpc>
              <a:spcPct val="90000"/>
            </a:lnSpc>
            <a:spcBef>
              <a:spcPct val="0"/>
            </a:spcBef>
            <a:spcAft>
              <a:spcPct val="15000"/>
            </a:spcAft>
            <a:buChar char="•"/>
          </a:pPr>
          <a:r>
            <a:rPr lang="en-GB" sz="1200" kern="1200" dirty="0"/>
            <a:t>Have they continued to met professional and personal conduct standards until the end of placement?</a:t>
          </a:r>
        </a:p>
      </dsp:txBody>
      <dsp:txXfrm>
        <a:off x="7126975" y="731864"/>
        <a:ext cx="1327544" cy="2144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A80B6-7A3E-44CE-8416-58A568309862}">
      <dsp:nvSpPr>
        <dsp:cNvPr id="0" name=""/>
        <dsp:cNvSpPr/>
      </dsp:nvSpPr>
      <dsp:spPr>
        <a:xfrm>
          <a:off x="0" y="2409"/>
          <a:ext cx="8229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Student is underperforming (e.g., not making progress, lack of awareness of shortcomings)</a:t>
          </a:r>
        </a:p>
      </dsp:txBody>
      <dsp:txXfrm>
        <a:off x="41465" y="43874"/>
        <a:ext cx="8146670" cy="766490"/>
      </dsp:txXfrm>
    </dsp:sp>
    <dsp:sp modelId="{CE83E2FF-1219-4D8D-8C58-28B9E4785DC4}">
      <dsp:nvSpPr>
        <dsp:cNvPr id="0" name=""/>
        <dsp:cNvSpPr/>
      </dsp:nvSpPr>
      <dsp:spPr>
        <a:xfrm>
          <a:off x="0" y="915189"/>
          <a:ext cx="8229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Not responding to feedback (e.g., student is making the same mistakes) </a:t>
          </a:r>
        </a:p>
      </dsp:txBody>
      <dsp:txXfrm>
        <a:off x="41465" y="956654"/>
        <a:ext cx="8146670" cy="766490"/>
      </dsp:txXfrm>
    </dsp:sp>
    <dsp:sp modelId="{30653AC7-C65F-4414-9085-62941CC3032E}">
      <dsp:nvSpPr>
        <dsp:cNvPr id="0" name=""/>
        <dsp:cNvSpPr/>
      </dsp:nvSpPr>
      <dsp:spPr>
        <a:xfrm>
          <a:off x="0" y="1827969"/>
          <a:ext cx="8229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Personal Issues (e.g., Mental health, personal circumstances)</a:t>
          </a:r>
        </a:p>
      </dsp:txBody>
      <dsp:txXfrm>
        <a:off x="41465" y="1869434"/>
        <a:ext cx="8146670" cy="766490"/>
      </dsp:txXfrm>
    </dsp:sp>
    <dsp:sp modelId="{54C52B5B-C473-43B1-A30F-077B389066D0}">
      <dsp:nvSpPr>
        <dsp:cNvPr id="0" name=""/>
        <dsp:cNvSpPr/>
      </dsp:nvSpPr>
      <dsp:spPr>
        <a:xfrm>
          <a:off x="0" y="2740750"/>
          <a:ext cx="8229600" cy="849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Professionalism (e.g., relationships, attendance, punctuality, communication)</a:t>
          </a:r>
        </a:p>
      </dsp:txBody>
      <dsp:txXfrm>
        <a:off x="41465" y="2782215"/>
        <a:ext cx="8146670" cy="766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D7CF-5F4D-5148-AB1A-A05EF0B57D46}" type="datetimeFigureOut">
              <a:rPr lang="en-US" smtClean="0"/>
              <a:t>2/9/2026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dirty="0"/>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schools with 100 min lessons/ 140 min lessons – work it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6E738-D006-42FC-837D-004D0F063F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467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0"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sz="1600">
                <a:latin typeface="+mj-lt"/>
              </a:defRPr>
            </a:lvl1pPr>
          </a:lstStyle>
          <a:p>
            <a:r>
              <a:rPr lang="en-GB"/>
              <a:t>Click icon to add picture</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3606800" y="4870451"/>
            <a:ext cx="1358900" cy="148085"/>
          </a:xfrm>
          <a:prstGeom prst="rect">
            <a:avLst/>
          </a:prstGeom>
        </p:spPr>
      </p:pic>
      <p:sp>
        <p:nvSpPr>
          <p:cNvPr id="12" name="Slide Number Placeholder 5">
            <a:extLst>
              <a:ext uri="{FF2B5EF4-FFF2-40B4-BE49-F238E27FC236}">
                <a16:creationId xmlns:a16="http://schemas.microsoft.com/office/drawing/2014/main" id="{0AAC969B-9F13-034E-B663-52115B22C24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85529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sz="1600">
                <a:latin typeface="+mj-lt"/>
              </a:defRPr>
            </a:lvl1pPr>
          </a:lstStyle>
          <a:p>
            <a:r>
              <a:rPr lang="en-GB"/>
              <a:t>Click icon to add picture</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E8C1839C-E96C-4544-9ABF-388A484FA96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9374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6"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7"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sp>
        <p:nvSpPr>
          <p:cNvPr id="12"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sz="1600">
                <a:latin typeface="+mn-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06CC22BD-2E67-5141-997D-78A8A2FD82D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25200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267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head/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1237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3F1E7E8-C77B-9449-9C41-C649D6B2CD8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0790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3">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6527F58-0398-A947-8487-9CAB1F08887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38874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18858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5"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6"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17" name="Text Placeholder 6"/>
          <p:cNvSpPr>
            <a:spLocks noGrp="1"/>
          </p:cNvSpPr>
          <p:nvPr>
            <p:ph type="body" sz="quarter" idx="20" hasCustomPrompt="1"/>
          </p:nvPr>
        </p:nvSpPr>
        <p:spPr>
          <a:xfrm>
            <a:off x="47244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8" name="Text Placeholder 11"/>
          <p:cNvSpPr>
            <a:spLocks noGrp="1"/>
          </p:cNvSpPr>
          <p:nvPr>
            <p:ph type="body" sz="quarter" idx="21"/>
          </p:nvPr>
        </p:nvSpPr>
        <p:spPr>
          <a:xfrm>
            <a:off x="47244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6697C437-15B1-6B4E-820F-F4B9AC40F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07257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E2605B3C-76AB-7C44-89B6-69DB9CE354B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0008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3" hasCustomPrompt="1"/>
          </p:nvPr>
        </p:nvSpPr>
        <p:spPr>
          <a:xfrm>
            <a:off x="614172" y="21969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subhead</a:t>
            </a:r>
            <a:endParaRPr lang="en-US" dirty="0"/>
          </a:p>
        </p:txBody>
      </p:sp>
      <p:sp>
        <p:nvSpPr>
          <p:cNvPr id="9" name="Text Placeholder 11"/>
          <p:cNvSpPr>
            <a:spLocks noGrp="1"/>
          </p:cNvSpPr>
          <p:nvPr>
            <p:ph type="body" sz="quarter" idx="21"/>
          </p:nvPr>
        </p:nvSpPr>
        <p:spPr>
          <a:xfrm>
            <a:off x="4559300" y="1203220"/>
            <a:ext cx="4216400" cy="3698980"/>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9633F8C1-4EA3-184A-9B17-D7331273E90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18858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7"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1"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indent="0">
              <a:buNone/>
              <a:defRPr sz="1800">
                <a:latin typeface="+mj-lt"/>
              </a:defRPr>
            </a:lvl1pPr>
          </a:lstStyle>
          <a:p>
            <a:r>
              <a:rPr lang="en-GB"/>
              <a:t>Click icon to add picture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9" name="Slide Number Placeholder 5">
            <a:extLst>
              <a:ext uri="{FF2B5EF4-FFF2-40B4-BE49-F238E27FC236}">
                <a16:creationId xmlns:a16="http://schemas.microsoft.com/office/drawing/2014/main" id="{AD5A5362-FC22-DF4B-9E6F-A0E1C0DD1A8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15402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5D78585B-3519-EA4C-8EFE-828830A1A9DF}"/>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667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0C79F5E8-6F33-6448-9D61-25C04DA7CEA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72E6-A2D1-4B04-ABB1-B5F659EB8D01}"/>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AAAC1F01-AF9F-4A3F-B529-A18584D2C78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A9C34853-36A2-48F9-8CB7-B32D315E66C6}"/>
              </a:ext>
            </a:extLst>
          </p:cNvPr>
          <p:cNvSpPr>
            <a:spLocks noGrp="1"/>
          </p:cNvSpPr>
          <p:nvPr>
            <p:ph type="dt" sz="half" idx="10"/>
          </p:nvPr>
        </p:nvSpPr>
        <p:spPr/>
        <p:txBody>
          <a:bodyPr/>
          <a:lstStyle/>
          <a:p>
            <a:fld id="{79D1846A-B3A8-49E9-9C27-E7A21629027D}" type="datetimeFigureOut">
              <a:rPr lang="en-GB" smtClean="0"/>
              <a:t>09/02/2026</a:t>
            </a:fld>
            <a:endParaRPr lang="en-GB"/>
          </a:p>
        </p:txBody>
      </p:sp>
      <p:sp>
        <p:nvSpPr>
          <p:cNvPr id="5" name="Footer Placeholder 4">
            <a:extLst>
              <a:ext uri="{FF2B5EF4-FFF2-40B4-BE49-F238E27FC236}">
                <a16:creationId xmlns:a16="http://schemas.microsoft.com/office/drawing/2014/main" id="{5DDA7997-A6EF-4680-BCAD-0C0B7B057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C5A4E-662C-4393-AD2B-80E5A707AA0B}"/>
              </a:ext>
            </a:extLst>
          </p:cNvPr>
          <p:cNvSpPr>
            <a:spLocks noGrp="1"/>
          </p:cNvSpPr>
          <p:nvPr>
            <p:ph type="sldNum" sz="quarter" idx="12"/>
          </p:nvPr>
        </p:nvSpPr>
        <p:spPr/>
        <p:txBody>
          <a:bodyPr/>
          <a:lstStyle/>
          <a:p>
            <a:fld id="{EF48589D-A178-46C4-9C91-EFEF7DE1DEC4}" type="slidenum">
              <a:rPr lang="en-GB" smtClean="0"/>
              <a:t>‹#›</a:t>
            </a:fld>
            <a:endParaRPr lang="en-GB"/>
          </a:p>
        </p:txBody>
      </p:sp>
    </p:spTree>
    <p:extLst>
      <p:ext uri="{BB962C8B-B14F-4D97-AF65-F5344CB8AC3E}">
        <p14:creationId xmlns:p14="http://schemas.microsoft.com/office/powerpoint/2010/main" val="2315852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4A0D4-760B-4111-A9E9-CC64E44DA484}"/>
              </a:ext>
            </a:extLst>
          </p:cNvPr>
          <p:cNvSpPr>
            <a:spLocks noGrp="1"/>
          </p:cNvSpPr>
          <p:nvPr>
            <p:ph type="dt" sz="half" idx="10"/>
          </p:nvPr>
        </p:nvSpPr>
        <p:spPr/>
        <p:txBody>
          <a:bodyPr/>
          <a:lstStyle/>
          <a:p>
            <a:fld id="{CC755ABD-3CD2-4407-84B4-7C97FD00D8EB}" type="datetimeFigureOut">
              <a:rPr lang="en-GB" smtClean="0"/>
              <a:t>09/02/2026</a:t>
            </a:fld>
            <a:endParaRPr lang="en-GB"/>
          </a:p>
        </p:txBody>
      </p:sp>
      <p:sp>
        <p:nvSpPr>
          <p:cNvPr id="3" name="Footer Placeholder 2">
            <a:extLst>
              <a:ext uri="{FF2B5EF4-FFF2-40B4-BE49-F238E27FC236}">
                <a16:creationId xmlns:a16="http://schemas.microsoft.com/office/drawing/2014/main" id="{A3601B08-4E77-4B2B-B090-8295CB74AB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DC806D-EE2D-44EC-A3F3-3E52C3A83AF9}"/>
              </a:ext>
            </a:extLst>
          </p:cNvPr>
          <p:cNvSpPr>
            <a:spLocks noGrp="1"/>
          </p:cNvSpPr>
          <p:nvPr>
            <p:ph type="sldNum" sz="quarter" idx="12"/>
          </p:nvPr>
        </p:nvSpPr>
        <p:spPr/>
        <p:txBody>
          <a:bodyPr/>
          <a:lstStyle/>
          <a:p>
            <a:fld id="{160DBB9F-39EF-4C9D-B111-68BC4C855755}" type="slidenum">
              <a:rPr lang="en-GB" smtClean="0"/>
              <a:t>‹#›</a:t>
            </a:fld>
            <a:endParaRPr lang="en-GB"/>
          </a:p>
        </p:txBody>
      </p:sp>
    </p:spTree>
    <p:extLst>
      <p:ext uri="{BB962C8B-B14F-4D97-AF65-F5344CB8AC3E}">
        <p14:creationId xmlns:p14="http://schemas.microsoft.com/office/powerpoint/2010/main" val="307247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3D5E-60C8-4FE7-A328-CAC276367C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85AC2C-1D16-48A0-924B-19C7350971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66326A-4B2B-4133-979D-3031085C4E3B}"/>
              </a:ext>
            </a:extLst>
          </p:cNvPr>
          <p:cNvSpPr>
            <a:spLocks noGrp="1"/>
          </p:cNvSpPr>
          <p:nvPr>
            <p:ph type="dt" sz="half" idx="10"/>
          </p:nvPr>
        </p:nvSpPr>
        <p:spPr/>
        <p:txBody>
          <a:bodyPr/>
          <a:lstStyle/>
          <a:p>
            <a:fld id="{79ECDD3F-76C4-4174-9D16-179974833D46}" type="datetimeFigureOut">
              <a:rPr lang="en-GB" smtClean="0"/>
              <a:t>09/02/2026</a:t>
            </a:fld>
            <a:endParaRPr lang="en-GB"/>
          </a:p>
        </p:txBody>
      </p:sp>
      <p:sp>
        <p:nvSpPr>
          <p:cNvPr id="5" name="Footer Placeholder 4">
            <a:extLst>
              <a:ext uri="{FF2B5EF4-FFF2-40B4-BE49-F238E27FC236}">
                <a16:creationId xmlns:a16="http://schemas.microsoft.com/office/drawing/2014/main" id="{AAAFD298-1C73-4A98-85E9-88C369313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B1AF-BB03-479E-8E0D-473188D80D7C}"/>
              </a:ext>
            </a:extLst>
          </p:cNvPr>
          <p:cNvSpPr>
            <a:spLocks noGrp="1"/>
          </p:cNvSpPr>
          <p:nvPr>
            <p:ph type="sldNum" sz="quarter" idx="12"/>
          </p:nvPr>
        </p:nvSpPr>
        <p:spPr/>
        <p:txBody>
          <a:bodyPr/>
          <a:lstStyle/>
          <a:p>
            <a:fld id="{AE1EFF25-4C6D-40F6-820E-B296CA2654D4}" type="slidenum">
              <a:rPr lang="en-GB" smtClean="0"/>
              <a:t>‹#›</a:t>
            </a:fld>
            <a:endParaRPr lang="en-GB"/>
          </a:p>
        </p:txBody>
      </p:sp>
    </p:spTree>
    <p:extLst>
      <p:ext uri="{BB962C8B-B14F-4D97-AF65-F5344CB8AC3E}">
        <p14:creationId xmlns:p14="http://schemas.microsoft.com/office/powerpoint/2010/main" val="861396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ubhead/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296761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ubhead/image editable">
    <p:spTree>
      <p:nvGrpSpPr>
        <p:cNvPr id="1" name=""/>
        <p:cNvGrpSpPr/>
        <p:nvPr/>
      </p:nvGrpSpPr>
      <p:grpSpPr>
        <a:xfrm>
          <a:off x="0" y="0"/>
          <a:ext cx="0" cy="0"/>
          <a:chOff x="0" y="0"/>
          <a:chExt cx="0" cy="0"/>
        </a:xfrm>
      </p:grpSpPr>
      <p:sp>
        <p:nvSpPr>
          <p:cNvPr id="4" name="Picture Placeholder 3" descr="&quot;&quot;">
            <a:extLst>
              <a:ext uri="{FF2B5EF4-FFF2-40B4-BE49-F238E27FC236}">
                <a16:creationId xmlns:a16="http://schemas.microsoft.com/office/drawing/2014/main" id="{5A51C806-9317-4444-AF29-F6B5A5D8C4D1}"/>
              </a:ext>
              <a:ext uri="{C183D7F6-B498-43B3-948B-1728B52AA6E4}">
                <adec:decorative xmlns:adec="http://schemas.microsoft.com/office/drawing/2017/decorative" val="0"/>
              </a:ext>
            </a:extLst>
          </p:cNvPr>
          <p:cNvSpPr>
            <a:spLocks noGrp="1"/>
          </p:cNvSpPr>
          <p:nvPr>
            <p:ph type="pic" sz="quarter" idx="14" hasCustomPrompt="1"/>
          </p:nvPr>
        </p:nvSpPr>
        <p:spPr>
          <a:xfrm>
            <a:off x="0" y="0"/>
            <a:ext cx="9144000" cy="5143500"/>
          </a:xfrm>
          <a:prstGeom prst="rect">
            <a:avLst/>
          </a:prstGeom>
        </p:spPr>
        <p:txBody>
          <a:bodyPr/>
          <a:lstStyle>
            <a:lvl1pPr marL="0" indent="0">
              <a:buNone/>
              <a:defRPr sz="1600">
                <a:latin typeface="+mn-lt"/>
              </a:defRPr>
            </a:lvl1pPr>
          </a:lstStyle>
          <a:p>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Tree>
    <p:extLst>
      <p:ext uri="{BB962C8B-B14F-4D97-AF65-F5344CB8AC3E}">
        <p14:creationId xmlns:p14="http://schemas.microsoft.com/office/powerpoint/2010/main" val="2791145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101428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49496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head/no im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7845BF4-8026-1E44-A3DE-346D30878DEC}"/>
              </a:ext>
            </a:extLst>
          </p:cNvPr>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
        <p:nvSpPr>
          <p:cNvPr id="10" name="Text Placeholder 6">
            <a:extLst>
              <a:ext uri="{FF2B5EF4-FFF2-40B4-BE49-F238E27FC236}">
                <a16:creationId xmlns:a16="http://schemas.microsoft.com/office/drawing/2014/main" id="{6D07975E-86A5-A84B-8D50-C0E44AE0D5F4}"/>
              </a:ext>
            </a:extLst>
          </p:cNvPr>
          <p:cNvSpPr>
            <a:spLocks noGrp="1"/>
          </p:cNvSpPr>
          <p:nvPr>
            <p:ph type="body" sz="quarter" idx="12" hasCustomPrompt="1"/>
          </p:nvPr>
        </p:nvSpPr>
        <p:spPr>
          <a:xfrm>
            <a:off x="2349500" y="3456905"/>
            <a:ext cx="4445000" cy="747388"/>
          </a:xfrm>
          <a:prstGeom prst="rect">
            <a:avLst/>
          </a:prstGeom>
          <a:solidFill>
            <a:schemeClr val="bg2"/>
          </a:solidFill>
        </p:spPr>
        <p:txBody>
          <a:bodyPr lIns="360000" tIns="187200" rIns="360000" bIns="187200" anchor="ctr" anchorCtr="0">
            <a:no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pic>
        <p:nvPicPr>
          <p:cNvPr id="7" name="Picture 6" descr="&quot;&quot;">
            <a:extLst>
              <a:ext uri="{FF2B5EF4-FFF2-40B4-BE49-F238E27FC236}">
                <a16:creationId xmlns:a16="http://schemas.microsoft.com/office/drawing/2014/main" id="{539CCD83-D523-2E42-B03F-F7E9A61C5F6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423467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628277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7" name="Picture 6"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595DB804-4732-0A49-92B8-34A108D7B1F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907015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944F1811-D324-D94A-BB63-12C6D6D27AF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661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Title 3"/>
          <p:cNvSpPr>
            <a:spLocks noGrp="1"/>
          </p:cNvSpPr>
          <p:nvPr>
            <p:ph type="title" hasCustomPrompt="1"/>
          </p:nvPr>
        </p:nvSpPr>
        <p:spPr>
          <a:xfrm>
            <a:off x="990600" y="31605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section title</a:t>
            </a:r>
            <a:endParaRPr lang="en-US" dirty="0"/>
          </a:p>
        </p:txBody>
      </p:sp>
      <p:sp>
        <p:nvSpPr>
          <p:cNvPr id="10"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1"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8" name="Slide Number Placeholder 5">
            <a:extLst>
              <a:ext uri="{FF2B5EF4-FFF2-40B4-BE49-F238E27FC236}">
                <a16:creationId xmlns:a16="http://schemas.microsoft.com/office/drawing/2014/main" id="{341EF440-DEC2-2642-9DB0-CDA24878B83A}"/>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86720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7B99E2-E159-FF47-A07C-5DBC4FA0D32A}"/>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9"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8" name="Picture 7"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56856" y="4715942"/>
            <a:ext cx="1558544" cy="387617"/>
          </a:xfrm>
          <a:prstGeom prst="rect">
            <a:avLst/>
          </a:prstGeom>
        </p:spPr>
      </p:pic>
      <p:sp>
        <p:nvSpPr>
          <p:cNvPr id="11" name="Slide Number Placeholder 5">
            <a:extLst>
              <a:ext uri="{FF2B5EF4-FFF2-40B4-BE49-F238E27FC236}">
                <a16:creationId xmlns:a16="http://schemas.microsoft.com/office/drawing/2014/main" id="{9622B233-292E-9A4B-AFAC-C559E42ABDA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45274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543300" y="1304475"/>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3543300" y="2381697"/>
            <a:ext cx="31496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Subtitle</a:t>
            </a:r>
            <a:endParaRPr lang="en-US" dirty="0"/>
          </a:p>
        </p:txBody>
      </p:sp>
      <p:sp>
        <p:nvSpPr>
          <p:cNvPr id="14" name="Text Placeholder 11"/>
          <p:cNvSpPr>
            <a:spLocks noGrp="1"/>
          </p:cNvSpPr>
          <p:nvPr>
            <p:ph type="body" sz="quarter" idx="18"/>
          </p:nvPr>
        </p:nvSpPr>
        <p:spPr>
          <a:xfrm>
            <a:off x="3543300" y="2928877"/>
            <a:ext cx="31496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7" name="Picture Placeholder 5" descr="&quot;&quot;">
            <a:extLst>
              <a:ext uri="{C183D7F6-B498-43B3-948B-1728B52AA6E4}">
                <adec:decorative xmlns:adec="http://schemas.microsoft.com/office/drawing/2017/decorative" val="0"/>
              </a:ext>
            </a:extLst>
          </p:cNvPr>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8" name="Picture Placeholder 5" descr="&quot;&quot;">
            <a:extLst>
              <a:ext uri="{C183D7F6-B498-43B3-948B-1728B52AA6E4}">
                <adec:decorative xmlns:adec="http://schemas.microsoft.com/office/drawing/2017/decorative" val="0"/>
              </a:ext>
            </a:extLst>
          </p:cNvPr>
          <p:cNvSpPr>
            <a:spLocks noGrp="1"/>
          </p:cNvSpPr>
          <p:nvPr>
            <p:ph type="pic" sz="quarter" idx="16"/>
          </p:nvPr>
        </p:nvSpPr>
        <p:spPr>
          <a:xfrm>
            <a:off x="6931025" y="3263900"/>
            <a:ext cx="2212975" cy="1503363"/>
          </a:xfrm>
          <a:prstGeom prst="rect">
            <a:avLst/>
          </a:prstGeom>
          <a:solidFill>
            <a:schemeClr val="tx1">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9" name="Picture 8" descr="&quot;&quot;">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07156" y="4730483"/>
            <a:ext cx="1558544" cy="387617"/>
          </a:xfrm>
          <a:prstGeom prst="rect">
            <a:avLst/>
          </a:prstGeom>
        </p:spPr>
      </p:pic>
      <p:sp>
        <p:nvSpPr>
          <p:cNvPr id="10" name="Slide Number Placeholder 5">
            <a:extLst>
              <a:ext uri="{FF2B5EF4-FFF2-40B4-BE49-F238E27FC236}">
                <a16:creationId xmlns:a16="http://schemas.microsoft.com/office/drawing/2014/main" id="{1943519F-C55C-0648-A62F-5D04AD3DBCC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544153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6"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9" name="Picture Placeholder 2" descr="&quot;&quot;">
            <a:extLst>
              <a:ext uri="{C183D7F6-B498-43B3-948B-1728B52AA6E4}">
                <adec:decorative xmlns:adec="http://schemas.microsoft.com/office/drawing/2017/decorative" val="0"/>
              </a:ext>
            </a:extLst>
          </p:cNvPr>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4"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5" name="Picture Placeholder 4" descr="&quot;&quot;">
            <a:extLst>
              <a:ext uri="{C183D7F6-B498-43B3-948B-1728B52AA6E4}">
                <adec:decorative xmlns:adec="http://schemas.microsoft.com/office/drawing/2017/decorative" val="0"/>
              </a:ext>
            </a:extLst>
          </p:cNvPr>
          <p:cNvSpPr>
            <a:spLocks noGrp="1"/>
          </p:cNvSpPr>
          <p:nvPr>
            <p:ph type="pic" sz="quarter" idx="18"/>
          </p:nvPr>
        </p:nvSpPr>
        <p:spPr>
          <a:xfrm>
            <a:off x="5956300" y="3136900"/>
            <a:ext cx="2984500" cy="1630363"/>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1307CB6E-72C2-7544-A884-0F4A718E4E2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06441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738"/>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9" name="Text Placeholder 6"/>
          <p:cNvSpPr>
            <a:spLocks noGrp="1"/>
          </p:cNvSpPr>
          <p:nvPr>
            <p:ph type="body" sz="quarter" idx="19" hasCustomPrompt="1"/>
          </p:nvPr>
        </p:nvSpPr>
        <p:spPr>
          <a:xfrm>
            <a:off x="614172" y="1866748"/>
            <a:ext cx="2916428"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4" name="Text Placeholder 11"/>
          <p:cNvSpPr>
            <a:spLocks noGrp="1"/>
          </p:cNvSpPr>
          <p:nvPr>
            <p:ph type="body" sz="quarter" idx="20"/>
          </p:nvPr>
        </p:nvSpPr>
        <p:spPr>
          <a:xfrm>
            <a:off x="614172" y="2349500"/>
            <a:ext cx="2916428" cy="244951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5" name="Picture Placeholder 4" descr="&quot;&quot;">
            <a:extLst>
              <a:ext uri="{C183D7F6-B498-43B3-948B-1728B52AA6E4}">
                <adec:decorative xmlns:adec="http://schemas.microsoft.com/office/drawing/2017/decorative" val="0"/>
              </a:ext>
            </a:extLst>
          </p:cNvPr>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sp>
        <p:nvSpPr>
          <p:cNvPr id="12" name="Picture Placeholder 4" descr="&quot;&quot;"/>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13" name="Slide Number Placeholder 5">
            <a:extLst>
              <a:ext uri="{FF2B5EF4-FFF2-40B4-BE49-F238E27FC236}">
                <a16:creationId xmlns:a16="http://schemas.microsoft.com/office/drawing/2014/main" id="{2504453C-9E63-D142-865C-F59161D11D8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523698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192213"/>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11"/>
          <p:cNvSpPr>
            <a:spLocks noGrp="1"/>
          </p:cNvSpPr>
          <p:nvPr>
            <p:ph type="body" sz="quarter" idx="20" hasCustomPrompt="1"/>
          </p:nvPr>
        </p:nvSpPr>
        <p:spPr>
          <a:xfrm>
            <a:off x="614172" y="1846108"/>
            <a:ext cx="7907528" cy="3016406"/>
          </a:xfrm>
          <a:prstGeom prst="rect">
            <a:avLst/>
          </a:prstGeom>
        </p:spPr>
        <p:txBody>
          <a:bodyPr lIns="0">
            <a:noAutofit/>
          </a:bodyPr>
          <a:lstStyle>
            <a:lvl1pPr marL="198000" indent="-198000">
              <a:spcBef>
                <a:spcPts val="300"/>
              </a:spcBef>
              <a:spcAft>
                <a:spcPts val="300"/>
              </a:spcAft>
              <a:buFont typeface="Lucida Grande"/>
              <a:buChar char="-"/>
              <a:defRPr sz="1800" b="0" i="0" baseline="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First level</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9008E442-552C-ED40-8CDA-74FA4F65F66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1049287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4218C16E-0E3E-BD49-A220-7210C93CF7E3}"/>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416537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image fix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accent1"/>
                </a:solidFill>
              </a:defRPr>
            </a:lvl1pPr>
          </a:lstStyle>
          <a:p>
            <a:r>
              <a:rPr lang="en-GB" dirty="0"/>
              <a:t>Click to add section title</a:t>
            </a:r>
            <a:endParaRPr lang="en-US" dirty="0"/>
          </a:p>
        </p:txBody>
      </p:sp>
      <p:pic>
        <p:nvPicPr>
          <p:cNvPr id="7" name="Picture 6" descr="&quot;&quot;">
            <a:extLst>
              <a:ext uri="{FF2B5EF4-FFF2-40B4-BE49-F238E27FC236}">
                <a16:creationId xmlns:a16="http://schemas.microsoft.com/office/drawing/2014/main" id="{2D45F4CB-A079-3949-B6FF-655AAA236275}"/>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63D7509D-096F-DB43-9709-E0C38A96B35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787973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309706"/>
            <a:ext cx="7907528" cy="255280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two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E8A25767-1F7D-7040-BA40-A995C4D52B68}"/>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848199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4172" y="1201288"/>
            <a:ext cx="7907528"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Text Placeholder 6"/>
          <p:cNvSpPr>
            <a:spLocks noGrp="1"/>
          </p:cNvSpPr>
          <p:nvPr>
            <p:ph type="body" sz="quarter" idx="19" hasCustomPrompt="1"/>
          </p:nvPr>
        </p:nvSpPr>
        <p:spPr>
          <a:xfrm>
            <a:off x="614172" y="1752448"/>
            <a:ext cx="7907528" cy="431952"/>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20" hasCustomPrompt="1"/>
          </p:nvPr>
        </p:nvSpPr>
        <p:spPr>
          <a:xfrm>
            <a:off x="614172" y="2258906"/>
            <a:ext cx="7907528" cy="2717907"/>
          </a:xfrm>
          <a:prstGeom prst="rect">
            <a:avLst/>
          </a:prstGeom>
        </p:spPr>
        <p:txBody>
          <a:bodyPr lIns="0" numCol="2">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Bullet list three columns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CF565E20-2817-494B-B459-64A70D298F42}"/>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320160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614172"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3" name="Text Placeholder 11"/>
          <p:cNvSpPr>
            <a:spLocks noGrp="1"/>
          </p:cNvSpPr>
          <p:nvPr>
            <p:ph type="body" sz="quarter" idx="18"/>
          </p:nvPr>
        </p:nvSpPr>
        <p:spPr>
          <a:xfrm>
            <a:off x="614172"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6"/>
          <p:cNvSpPr>
            <a:spLocks noGrp="1"/>
          </p:cNvSpPr>
          <p:nvPr>
            <p:ph type="body" sz="quarter" idx="20" hasCustomPrompt="1"/>
          </p:nvPr>
        </p:nvSpPr>
        <p:spPr>
          <a:xfrm>
            <a:off x="4737100" y="17905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5" name="Text Placeholder 11"/>
          <p:cNvSpPr>
            <a:spLocks noGrp="1"/>
          </p:cNvSpPr>
          <p:nvPr>
            <p:ph type="body" sz="quarter" idx="21"/>
          </p:nvPr>
        </p:nvSpPr>
        <p:spPr>
          <a:xfrm>
            <a:off x="4737100" y="2182707"/>
            <a:ext cx="3970528" cy="279410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Slide Number Placeholder 5">
            <a:extLst>
              <a:ext uri="{FF2B5EF4-FFF2-40B4-BE49-F238E27FC236}">
                <a16:creationId xmlns:a16="http://schemas.microsoft.com/office/drawing/2014/main" id="{1889AA6C-D552-954D-B080-64CBB4CC531E}"/>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976172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4172" y="1201738"/>
            <a:ext cx="7915656"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Slide Number Placeholder 5">
            <a:extLst>
              <a:ext uri="{FF2B5EF4-FFF2-40B4-BE49-F238E27FC236}">
                <a16:creationId xmlns:a16="http://schemas.microsoft.com/office/drawing/2014/main" id="{3AC85C26-D4E7-3349-883B-7419398BE07D}"/>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03052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2">
              <a:alpha val="50000"/>
            </a:schemeClr>
          </a:solidFill>
        </p:spPr>
        <p:txBody>
          <a:bodyPr wrap="square" lIns="0" tIns="0" rIns="0" bIns="0" anchor="t" anchorCtr="0">
            <a:spAutoFit/>
          </a:bodyPr>
          <a:lstStyle>
            <a:lvl1pPr marL="0" indent="0">
              <a:buNone/>
              <a:defRPr sz="2000" b="0" i="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9" name="Text Placeholder 11"/>
          <p:cNvSpPr>
            <a:spLocks noGrp="1"/>
          </p:cNvSpPr>
          <p:nvPr>
            <p:ph type="body" sz="quarter" idx="21"/>
          </p:nvPr>
        </p:nvSpPr>
        <p:spPr>
          <a:xfrm>
            <a:off x="4559300" y="1192212"/>
            <a:ext cx="4267200" cy="3684587"/>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62590DC9-2480-7E40-A503-6DE88A72F3BC}"/>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566020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4172" y="1201059"/>
            <a:ext cx="31496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11" name="Text Placeholder 6"/>
          <p:cNvSpPr>
            <a:spLocks noGrp="1"/>
          </p:cNvSpPr>
          <p:nvPr>
            <p:ph type="body" sz="quarter" idx="12" hasCustomPrompt="1"/>
          </p:nvPr>
        </p:nvSpPr>
        <p:spPr>
          <a:xfrm>
            <a:off x="614172" y="2193971"/>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10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Subhead</a:t>
            </a:r>
            <a:endParaRPr lang="en-US" dirty="0"/>
          </a:p>
        </p:txBody>
      </p:sp>
      <p:sp>
        <p:nvSpPr>
          <p:cNvPr id="12" name="Text Placeholder 11"/>
          <p:cNvSpPr>
            <a:spLocks noGrp="1"/>
          </p:cNvSpPr>
          <p:nvPr>
            <p:ph type="body" sz="quarter" idx="18"/>
          </p:nvPr>
        </p:nvSpPr>
        <p:spPr>
          <a:xfrm>
            <a:off x="614172" y="2586130"/>
            <a:ext cx="3970528" cy="2390683"/>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p:txBody>
      </p:sp>
      <p:sp>
        <p:nvSpPr>
          <p:cNvPr id="3" name="Picture Placeholder 2" descr="&quot;&quot;">
            <a:extLst>
              <a:ext uri="{C183D7F6-B498-43B3-948B-1728B52AA6E4}">
                <adec:decorative xmlns:adec="http://schemas.microsoft.com/office/drawing/2017/decorative" val="0"/>
              </a:ext>
            </a:extLst>
          </p:cNvPr>
          <p:cNvSpPr>
            <a:spLocks noGrp="1"/>
          </p:cNvSpPr>
          <p:nvPr>
            <p:ph type="pic" sz="quarter" idx="13"/>
          </p:nvPr>
        </p:nvSpPr>
        <p:spPr>
          <a:xfrm>
            <a:off x="4572000" y="1201738"/>
            <a:ext cx="4572000" cy="3565525"/>
          </a:xfrm>
          <a:prstGeom prst="rect">
            <a:avLst/>
          </a:prstGeom>
          <a:solidFill>
            <a:schemeClr val="tx2">
              <a:lumMod val="20000"/>
              <a:lumOff val="80000"/>
            </a:scheme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bg1"/>
                </a:solidFill>
                <a:latin typeface="+mj-lt"/>
              </a:defRPr>
            </a:lvl1pPr>
          </a:lstStyle>
          <a:p>
            <a:r>
              <a:rPr lang="en-GB" dirty="0"/>
              <a:t>Drag picture to placeholder or click icon to add</a:t>
            </a:r>
            <a:endParaRPr lang="en-US" dirty="0"/>
          </a:p>
        </p:txBody>
      </p:sp>
      <p:pic>
        <p:nvPicPr>
          <p:cNvPr id="10" name="Picture 9"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7" name="Slide Number Placeholder 5">
            <a:extLst>
              <a:ext uri="{FF2B5EF4-FFF2-40B4-BE49-F238E27FC236}">
                <a16:creationId xmlns:a16="http://schemas.microsoft.com/office/drawing/2014/main" id="{756215E2-D643-8945-85D2-61D046A08E2B}"/>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2176631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800">
                <a:latin typeface="+mj-lt"/>
              </a:defRPr>
            </a:lvl1pPr>
            <a:lvl2pPr marL="417600" indent="-212400">
              <a:spcBef>
                <a:spcPts val="300"/>
              </a:spcBef>
              <a:spcAft>
                <a:spcPts val="300"/>
              </a:spcAft>
              <a:buFont typeface="Lucida Grande"/>
              <a:buChar char="-"/>
              <a:defRPr sz="1800">
                <a:latin typeface="+mj-lt"/>
              </a:defRPr>
            </a:lvl2pPr>
            <a:lvl3pPr marL="568800" indent="-158400">
              <a:spcBef>
                <a:spcPts val="300"/>
              </a:spcBef>
              <a:spcAft>
                <a:spcPts val="300"/>
              </a:spcAft>
              <a:buFont typeface="Lucida Grande"/>
              <a:buChar char="-"/>
              <a:defRPr sz="1800">
                <a:latin typeface="+mj-lt"/>
              </a:defRPr>
            </a:lvl3pPr>
            <a:lvl4pPr marL="774000" indent="-158400">
              <a:spcBef>
                <a:spcPts val="300"/>
              </a:spcBef>
              <a:spcAft>
                <a:spcPts val="300"/>
              </a:spcAft>
              <a:buFont typeface="Lucida Grande"/>
              <a:buChar char="-"/>
              <a:defRPr sz="1800">
                <a:latin typeface="+mj-lt"/>
              </a:defRPr>
            </a:lvl4pPr>
            <a:lvl5pPr marL="943200" indent="-158400">
              <a:spcBef>
                <a:spcPts val="300"/>
              </a:spcBef>
              <a:spcAft>
                <a:spcPts val="300"/>
              </a:spcAft>
              <a:buFont typeface="Lucida Grande"/>
              <a:buChar char="-"/>
              <a:defRPr sz="1800">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6" name="Slide Number Placeholder 5">
            <a:extLst>
              <a:ext uri="{FF2B5EF4-FFF2-40B4-BE49-F238E27FC236}">
                <a16:creationId xmlns:a16="http://schemas.microsoft.com/office/drawing/2014/main" id="{DD776C0C-6ECC-1B44-8A0C-E5B787BA9F30}"/>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019441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2900" y="379413"/>
            <a:ext cx="8445500" cy="430887"/>
          </a:xfrm>
          <a:prstGeom prst="rect">
            <a:avLst/>
          </a:prstGeom>
        </p:spPr>
        <p:txBody>
          <a:bodyPr vert="horz" wrap="square" lIns="0" tIns="0" rIns="0" bIns="0">
            <a:spAutoFit/>
          </a:bodyPr>
          <a:lstStyle>
            <a:lvl1pPr algn="l">
              <a:defRPr sz="2800" b="1"/>
            </a:lvl1pPr>
          </a:lstStyle>
          <a:p>
            <a:r>
              <a:rPr lang="en-GB" dirty="0"/>
              <a:t>Click to add title</a:t>
            </a:r>
            <a:endParaRPr lang="en-US" dirty="0"/>
          </a:p>
        </p:txBody>
      </p:sp>
      <p:pic>
        <p:nvPicPr>
          <p:cNvPr id="2" name="Picture 1" descr="&quot;&quot;">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5" name="Slide Number Placeholder 5">
            <a:extLst>
              <a:ext uri="{FF2B5EF4-FFF2-40B4-BE49-F238E27FC236}">
                <a16:creationId xmlns:a16="http://schemas.microsoft.com/office/drawing/2014/main" id="{CE7BCD14-5690-7845-A319-66D30543A5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306F20-FBA2-4746-AE9F-DFBA4FFD6FE5}" type="slidenum">
              <a:rPr lang="en-US" smtClean="0"/>
              <a:pPr/>
              <a:t>‹#›</a:t>
            </a:fld>
            <a:endParaRPr lang="en-US" dirty="0"/>
          </a:p>
        </p:txBody>
      </p:sp>
    </p:spTree>
    <p:extLst>
      <p:ext uri="{BB962C8B-B14F-4D97-AF65-F5344CB8AC3E}">
        <p14:creationId xmlns:p14="http://schemas.microsoft.com/office/powerpoint/2010/main" val="367990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editable">
    <p:spTree>
      <p:nvGrpSpPr>
        <p:cNvPr id="1" name=""/>
        <p:cNvGrpSpPr/>
        <p:nvPr/>
      </p:nvGrpSpPr>
      <p:grpSpPr>
        <a:xfrm>
          <a:off x="0" y="0"/>
          <a:ext cx="0" cy="0"/>
          <a:chOff x="0" y="0"/>
          <a:chExt cx="0" cy="0"/>
        </a:xfrm>
      </p:grpSpPr>
      <p:sp>
        <p:nvSpPr>
          <p:cNvPr id="3" name="Picture Placeholder 2" descr="&quot;&quot;">
            <a:extLst>
              <a:ext uri="{C183D7F6-B498-43B3-948B-1728B52AA6E4}">
                <adec:decorative xmlns:adec="http://schemas.microsoft.com/office/drawing/2017/decorative" val="0"/>
              </a:ext>
            </a:extLst>
          </p:cNvPr>
          <p:cNvSpPr>
            <a:spLocks noGrp="1"/>
          </p:cNvSpPr>
          <p:nvPr>
            <p:ph type="pic" sz="quarter" idx="11" hasCustomPrompt="1"/>
          </p:nvPr>
        </p:nvSpPr>
        <p:spPr>
          <a:xfrm>
            <a:off x="0" y="0"/>
            <a:ext cx="9144000" cy="5143500"/>
          </a:xfrm>
          <a:prstGeom prst="rect">
            <a:avLst/>
          </a:prstGeom>
          <a:solidFill>
            <a:schemeClr val="tx2">
              <a:lumMod val="20000"/>
              <a:lumOff val="80000"/>
            </a:schemeClr>
          </a:solidFill>
        </p:spPr>
        <p:txBody>
          <a:bodyPr anchor="t"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sz="1600">
                <a:latin typeface="+mn-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Drag picture to placeholder or click icon to add</a:t>
            </a:r>
            <a:endParaRPr lang="en-US" dirty="0"/>
          </a:p>
        </p:txBody>
      </p:sp>
      <p:sp>
        <p:nvSpPr>
          <p:cNvPr id="12" name="Picture Placeholder 11" descr="&quot;&quot;">
            <a:extLst>
              <a:ext uri="{C183D7F6-B498-43B3-948B-1728B52AA6E4}">
                <adec:decorative xmlns:adec="http://schemas.microsoft.com/office/drawing/2017/decorative" val="0"/>
              </a:ext>
            </a:extLst>
          </p:cNvPr>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1800" baseline="0"/>
            </a:lvl1pPr>
          </a:lstStyle>
          <a:p>
            <a:r>
              <a:rPr lang="en-US" dirty="0"/>
              <a:t>For ‘UoLRedBandlogo_ppt16.9.png’ image only</a:t>
            </a:r>
          </a:p>
        </p:txBody>
      </p:sp>
      <p:sp>
        <p:nvSpPr>
          <p:cNvPr id="6" name="Title 3"/>
          <p:cNvSpPr>
            <a:spLocks noGrp="1"/>
          </p:cNvSpPr>
          <p:nvPr>
            <p:ph type="title" hasCustomPrompt="1"/>
          </p:nvPr>
        </p:nvSpPr>
        <p:spPr>
          <a:xfrm>
            <a:off x="2349500" y="1652629"/>
            <a:ext cx="4445000" cy="1812846"/>
          </a:xfrm>
          <a:prstGeom prst="rect">
            <a:avLst/>
          </a:prstGeom>
          <a:solidFill>
            <a:schemeClr val="bg1"/>
          </a:solidFill>
        </p:spPr>
        <p:txBody>
          <a:bodyPr vert="horz" lIns="360000" tIns="187200" rIns="360000" bIns="187200">
            <a:normAutofit/>
          </a:bodyPr>
          <a:lstStyle>
            <a:lvl1pPr algn="l">
              <a:defRPr b="1" baseline="0">
                <a:solidFill>
                  <a:schemeClr val="tx1"/>
                </a:solidFill>
              </a:defRPr>
            </a:lvl1pPr>
          </a:lstStyle>
          <a:p>
            <a:r>
              <a:rPr lang="en-GB" dirty="0"/>
              <a:t>Click to add section title</a:t>
            </a:r>
            <a:endParaRPr lang="en-US" dirty="0"/>
          </a:p>
        </p:txBody>
      </p:sp>
      <p:sp>
        <p:nvSpPr>
          <p:cNvPr id="5" name="Slide Number Placeholder 5">
            <a:extLst>
              <a:ext uri="{FF2B5EF4-FFF2-40B4-BE49-F238E27FC236}">
                <a16:creationId xmlns:a16="http://schemas.microsoft.com/office/drawing/2014/main" id="{27BFA3A2-9D92-1B4F-B794-2224C000886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5917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1814361"/>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12"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8"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9" name="Slide Number Placeholder 5">
            <a:extLst>
              <a:ext uri="{FF2B5EF4-FFF2-40B4-BE49-F238E27FC236}">
                <a16:creationId xmlns:a16="http://schemas.microsoft.com/office/drawing/2014/main" id="{FD5121BD-3184-7B4E-AF38-5D06A178DB61}"/>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44275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698348"/>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AFBFCF30-02D1-924A-9CEA-301EA59457D5}"/>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90808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descr="&quot;&quot;">
            <a:extLst>
              <a:ext uri="{C183D7F6-B498-43B3-948B-1728B52AA6E4}">
                <adec:decorative xmlns:adec="http://schemas.microsoft.com/office/drawing/2017/decorative" val="0"/>
              </a:ext>
            </a:extLst>
          </p:cNvPr>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7" name="Title 3"/>
          <p:cNvSpPr>
            <a:spLocks noGrp="1"/>
          </p:cNvSpPr>
          <p:nvPr>
            <p:ph type="title" hasCustomPrompt="1"/>
          </p:nvPr>
        </p:nvSpPr>
        <p:spPr>
          <a:xfrm>
            <a:off x="1003300" y="3135313"/>
            <a:ext cx="3784600" cy="1486052"/>
          </a:xfrm>
          <a:prstGeom prst="rect">
            <a:avLst/>
          </a:prstGeom>
          <a:solidFill>
            <a:schemeClr val="bg1"/>
          </a:solidFill>
        </p:spPr>
        <p:txBody>
          <a:bodyPr vert="horz" lIns="360000" tIns="187200" rIns="360000" bIns="187200">
            <a:spAutoFit/>
          </a:bodyPr>
          <a:lstStyle>
            <a:lvl1pPr algn="l">
              <a:defRPr sz="3600" b="1" baseline="0">
                <a:solidFill>
                  <a:schemeClr val="tx1"/>
                </a:solidFill>
              </a:defRPr>
            </a:lvl1pPr>
          </a:lstStyle>
          <a:p>
            <a:r>
              <a:rPr lang="en-GB" dirty="0"/>
              <a:t>Click to add title</a:t>
            </a:r>
            <a:endParaRPr lang="en-US" dirty="0"/>
          </a:p>
        </p:txBody>
      </p:sp>
      <p:sp>
        <p:nvSpPr>
          <p:cNvPr id="9" name="Text Placeholder 6"/>
          <p:cNvSpPr>
            <a:spLocks noGrp="1"/>
          </p:cNvSpPr>
          <p:nvPr>
            <p:ph type="body" sz="quarter" idx="12" hasCustomPrompt="1"/>
          </p:nvPr>
        </p:nvSpPr>
        <p:spPr>
          <a:xfrm>
            <a:off x="5143500" y="698348"/>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10" name="Text Placeholder 11"/>
          <p:cNvSpPr>
            <a:spLocks noGrp="1"/>
          </p:cNvSpPr>
          <p:nvPr>
            <p:ph type="body" sz="quarter" idx="18"/>
          </p:nvPr>
        </p:nvSpPr>
        <p:spPr>
          <a:xfrm>
            <a:off x="5143500" y="1090507"/>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pic>
        <p:nvPicPr>
          <p:cNvPr id="11" name="Picture 10"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8" name="Slide Number Placeholder 5">
            <a:extLst>
              <a:ext uri="{FF2B5EF4-FFF2-40B4-BE49-F238E27FC236}">
                <a16:creationId xmlns:a16="http://schemas.microsoft.com/office/drawing/2014/main" id="{1127B17B-3FD5-B64C-B165-99E09B79C499}"/>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26519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48889A-36D4-E842-AD25-95C5A9BF953F}"/>
              </a:ext>
            </a:extLst>
          </p:cNvPr>
          <p:cNvSpPr>
            <a:spLocks noGrp="1"/>
          </p:cNvSpPr>
          <p:nvPr>
            <p:ph type="title" hasCustomPrompt="1"/>
          </p:nvPr>
        </p:nvSpPr>
        <p:spPr>
          <a:xfrm>
            <a:off x="1027974" y="961437"/>
            <a:ext cx="3544025" cy="553998"/>
          </a:xfrm>
          <a:prstGeom prst="rect">
            <a:avLst/>
          </a:prstGeom>
        </p:spPr>
        <p:txBody>
          <a:bodyPr vert="horz" wrap="square" lIns="0" tIns="0" rIns="0" bIns="0">
            <a:spAutoFit/>
          </a:bodyPr>
          <a:lstStyle>
            <a:lvl1pPr algn="l">
              <a:defRPr sz="3600" b="1"/>
            </a:lvl1pPr>
          </a:lstStyle>
          <a:p>
            <a:r>
              <a:rPr lang="en-GB" dirty="0"/>
              <a:t>Click to add title</a:t>
            </a:r>
            <a:endParaRPr lang="en-US" dirty="0"/>
          </a:p>
        </p:txBody>
      </p:sp>
      <p:sp>
        <p:nvSpPr>
          <p:cNvPr id="8" name="Text Placeholder 6"/>
          <p:cNvSpPr>
            <a:spLocks noGrp="1"/>
          </p:cNvSpPr>
          <p:nvPr>
            <p:ph type="body" sz="quarter" idx="14" hasCustomPrompt="1"/>
          </p:nvPr>
        </p:nvSpPr>
        <p:spPr>
          <a:xfrm>
            <a:off x="5143500" y="2095559"/>
            <a:ext cx="3632200" cy="307777"/>
          </a:xfrm>
          <a:prstGeom prst="rect">
            <a:avLst/>
          </a:prstGeom>
          <a:solidFill>
            <a:schemeClr val="bg2">
              <a:alpha val="50000"/>
            </a:schemeClr>
          </a:solidFill>
        </p:spPr>
        <p:txBody>
          <a:bodyPr wrap="square" lIns="0" tIns="0" rIns="0" bIns="0" anchor="t" anchorCtr="0">
            <a:noAutofit/>
          </a:bodyPr>
          <a:lstStyle>
            <a:lvl1pPr marL="0" indent="0">
              <a:buNone/>
              <a:defRPr sz="2400" b="0" i="0" spc="0" baseline="0">
                <a:solidFill>
                  <a:schemeClr val="tx1"/>
                </a:solidFill>
                <a:latin typeface="+mj-lt"/>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a:t>Click to add section title</a:t>
            </a:r>
            <a:endParaRPr lang="en-US" dirty="0"/>
          </a:p>
        </p:txBody>
      </p:sp>
      <p:sp>
        <p:nvSpPr>
          <p:cNvPr id="9" name="Text Placeholder 11"/>
          <p:cNvSpPr>
            <a:spLocks noGrp="1"/>
          </p:cNvSpPr>
          <p:nvPr>
            <p:ph type="body" sz="quarter" idx="18"/>
          </p:nvPr>
        </p:nvSpPr>
        <p:spPr>
          <a:xfrm>
            <a:off x="5143500" y="2487718"/>
            <a:ext cx="3632200" cy="1578036"/>
          </a:xfrm>
          <a:prstGeom prst="rect">
            <a:avLst/>
          </a:prstGeom>
        </p:spPr>
        <p:txBody>
          <a:bodyPr lIns="0">
            <a:noAutofit/>
          </a:bodyPr>
          <a:lstStyle>
            <a:lvl1pPr marL="198000" indent="-198000">
              <a:spcBef>
                <a:spcPts val="300"/>
              </a:spcBef>
              <a:spcAft>
                <a:spcPts val="300"/>
              </a:spcAft>
              <a:buFont typeface="Lucida Grande"/>
              <a:buChar char="-"/>
              <a:defRPr sz="1800" b="0" i="0">
                <a:solidFill>
                  <a:schemeClr val="tx1"/>
                </a:solidFill>
                <a:latin typeface="Arial"/>
                <a:cs typeface="Arial"/>
              </a:defRPr>
            </a:lvl1pPr>
            <a:lvl2pPr marL="453600" indent="-212400">
              <a:spcBef>
                <a:spcPts val="300"/>
              </a:spcBef>
              <a:spcAft>
                <a:spcPts val="300"/>
              </a:spcAft>
              <a:buFont typeface="Lucida Grande"/>
              <a:buChar char="-"/>
              <a:defRPr sz="1800" b="0" i="0">
                <a:solidFill>
                  <a:schemeClr val="tx1"/>
                </a:solidFill>
                <a:latin typeface="Arial"/>
                <a:cs typeface="Arial"/>
              </a:defRPr>
            </a:lvl2pPr>
            <a:lvl3pPr marL="640800" indent="-158400">
              <a:spcBef>
                <a:spcPts val="300"/>
              </a:spcBef>
              <a:spcAft>
                <a:spcPts val="300"/>
              </a:spcAft>
              <a:buFont typeface="Lucida Grande"/>
              <a:buChar char="-"/>
              <a:defRPr sz="18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p:txBody>
      </p:sp>
      <p:sp>
        <p:nvSpPr>
          <p:cNvPr id="7" name="Picture Placeholder 6" descr="&quot;&quot;">
            <a:extLst>
              <a:ext uri="{C183D7F6-B498-43B3-948B-1728B52AA6E4}">
                <adec:decorative xmlns:adec="http://schemas.microsoft.com/office/drawing/2017/decorative" val="0"/>
              </a:ext>
            </a:extLst>
          </p:cNvPr>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sz="1600">
                <a:latin typeface="+mn-lt"/>
              </a:defRPr>
            </a:lvl1pPr>
          </a:lstStyle>
          <a:p>
            <a:r>
              <a:rPr lang="en-GB"/>
              <a:t>Click icon to add picture</a:t>
            </a:r>
            <a:endParaRPr lang="en-US" dirty="0"/>
          </a:p>
        </p:txBody>
      </p:sp>
      <p:sp>
        <p:nvSpPr>
          <p:cNvPr id="10" name="Picture Placeholder 9" descr="&quot;&quot;">
            <a:extLst>
              <a:ext uri="{C183D7F6-B498-43B3-948B-1728B52AA6E4}">
                <adec:decorative xmlns:adec="http://schemas.microsoft.com/office/drawing/2017/decorative" val="0"/>
              </a:ext>
            </a:extLst>
          </p:cNvPr>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sz="1600">
                <a:latin typeface="+mn-lt"/>
              </a:defRPr>
            </a:lvl1pPr>
          </a:lstStyle>
          <a:p>
            <a:r>
              <a:rPr lang="en-GB"/>
              <a:t>Click icon to add picture</a:t>
            </a:r>
            <a:endParaRPr lang="en-US" dirty="0"/>
          </a:p>
        </p:txBody>
      </p:sp>
      <p:pic>
        <p:nvPicPr>
          <p:cNvPr id="13" name="Picture 12" descr="&quot;&quot;">
            <a:extLs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416800" y="4825481"/>
            <a:ext cx="1358900" cy="148085"/>
          </a:xfrm>
          <a:prstGeom prst="rect">
            <a:avLst/>
          </a:prstGeom>
        </p:spPr>
      </p:pic>
      <p:sp>
        <p:nvSpPr>
          <p:cNvPr id="11" name="Slide Number Placeholder 5">
            <a:extLst>
              <a:ext uri="{FF2B5EF4-FFF2-40B4-BE49-F238E27FC236}">
                <a16:creationId xmlns:a16="http://schemas.microsoft.com/office/drawing/2014/main" id="{7509A432-DF92-7E40-BF61-AA6C75E15366}"/>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323250316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6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19760A-70CA-F344-B257-539E482A9494}"/>
              </a:ext>
            </a:extLst>
          </p:cNvPr>
          <p:cNvSpPr>
            <a:spLocks noGrp="1"/>
          </p:cNvSpPr>
          <p:nvPr>
            <p:ph type="sldNum" sz="quarter" idx="4"/>
          </p:nvPr>
        </p:nvSpPr>
        <p:spPr>
          <a:xfrm>
            <a:off x="6976934"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06F20-FBA2-4746-AE9F-DFBA4FFD6FE5}" type="slidenum">
              <a:rPr lang="en-US" smtClean="0"/>
              <a:t>‹#›</a:t>
            </a:fld>
            <a:endParaRPr lang="en-US" dirty="0"/>
          </a:p>
        </p:txBody>
      </p:sp>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11" r:id="rId3"/>
    <p:sldLayoutId id="2147483706" r:id="rId4"/>
    <p:sldLayoutId id="2147483701" r:id="rId5"/>
    <p:sldLayoutId id="2147483661" r:id="rId6"/>
    <p:sldLayoutId id="2147483672" r:id="rId7"/>
    <p:sldLayoutId id="2147483673" r:id="rId8"/>
    <p:sldLayoutId id="2147483649" r:id="rId9"/>
    <p:sldLayoutId id="2147483666" r:id="rId10"/>
    <p:sldLayoutId id="2147483678" r:id="rId11"/>
    <p:sldLayoutId id="2147483679" r:id="rId12"/>
    <p:sldLayoutId id="2147483700" r:id="rId13"/>
    <p:sldLayoutId id="2147483671" r:id="rId14"/>
    <p:sldLayoutId id="2147483660" r:id="rId15"/>
    <p:sldLayoutId id="2147483664" r:id="rId16"/>
    <p:sldLayoutId id="2147483674" r:id="rId17"/>
    <p:sldLayoutId id="2147483677" r:id="rId18"/>
    <p:sldLayoutId id="2147483668" r:id="rId19"/>
    <p:sldLayoutId id="2147483670" r:id="rId20"/>
    <p:sldLayoutId id="2147483675" r:id="rId21"/>
    <p:sldLayoutId id="2147483669" r:id="rId22"/>
    <p:sldLayoutId id="2147483714" r:id="rId23"/>
    <p:sldLayoutId id="2147483715" r:id="rId24"/>
    <p:sldLayoutId id="2147483716"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48286"/>
      </p:ext>
    </p:extLst>
  </p:cSld>
  <p:clrMap bg1="dk1" tx1="lt1" bg2="dk2" tx2="lt2" accent1="accent1" accent2="accent2" accent3="accent3" accent4="accent4" accent5="accent5" accent6="accent6" hlink="hlink" folHlink="folHlink"/>
  <p:sldLayoutIdLst>
    <p:sldLayoutId id="2147483713" r:id="rId1"/>
    <p:sldLayoutId id="2147483708" r:id="rId2"/>
    <p:sldLayoutId id="2147483712" r:id="rId3"/>
    <p:sldLayoutId id="2147483709" r:id="rId4"/>
    <p:sldLayoutId id="2147483710" r:id="rId5"/>
    <p:sldLayoutId id="2147483684" r:id="rId6"/>
    <p:sldLayoutId id="2147483685" r:id="rId7"/>
    <p:sldLayoutId id="2147483686" r:id="rId8"/>
    <p:sldLayoutId id="2147483687" r:id="rId9"/>
    <p:sldLayoutId id="2147483688" r:id="rId10"/>
    <p:sldLayoutId id="2147483689" r:id="rId11"/>
    <p:sldLayoutId id="2147483690" r:id="rId12"/>
    <p:sldLayoutId id="2147483705"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gce-school-experience.le.ac.uk/"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le.ac.uk/study/wellbeing" TargetMode="Externa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hyperlink" Target="mailto:concerned@le.ac.uk" TargetMode="External"/><Relationship Id="rId2" Type="http://schemas.openxmlformats.org/officeDocument/2006/relationships/hyperlink" Target="mailto:headsec@leicester.ac.uk" TargetMode="External"/><Relationship Id="rId1" Type="http://schemas.openxmlformats.org/officeDocument/2006/relationships/slideLayout" Target="../slideLayouts/slideLayout13.xml"/><Relationship Id="rId6" Type="http://schemas.openxmlformats.org/officeDocument/2006/relationships/hyperlink" Target="mailto:jb591@leicester.ac.uk" TargetMode="External"/><Relationship Id="rId5" Type="http://schemas.openxmlformats.org/officeDocument/2006/relationships/hyperlink" Target="mailto:standingtogether@le.ac.uk" TargetMode="External"/><Relationship Id="rId4" Type="http://schemas.openxmlformats.org/officeDocument/2006/relationships/hyperlink" Target="https://reportandsupport.le.ac.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gce-school-experience.le.ac.uk/"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A852-3EDE-CB42-9E5B-1E485E4C0A94}"/>
              </a:ext>
            </a:extLst>
          </p:cNvPr>
          <p:cNvSpPr>
            <a:spLocks noGrp="1"/>
          </p:cNvSpPr>
          <p:nvPr>
            <p:ph type="title"/>
          </p:nvPr>
        </p:nvSpPr>
        <p:spPr>
          <a:xfrm>
            <a:off x="1858368" y="1599050"/>
            <a:ext cx="5418334" cy="2857153"/>
          </a:xfrm>
        </p:spPr>
        <p:txBody>
          <a:bodyPr vert="horz" lIns="360000" tIns="187200" rIns="360000" bIns="187200" anchor="t">
            <a:normAutofit/>
          </a:bodyPr>
          <a:lstStyle/>
          <a:p>
            <a:r>
              <a:rPr lang="en-GB" sz="4000" dirty="0"/>
              <a:t>Phase B Mentor Training 5th Feb 26</a:t>
            </a:r>
            <a:br>
              <a:rPr lang="en-GB" dirty="0"/>
            </a:br>
            <a:br>
              <a:rPr lang="en-GB" dirty="0"/>
            </a:br>
            <a:r>
              <a:rPr lang="en-GB" sz="2200" dirty="0">
                <a:solidFill>
                  <a:schemeClr val="tx1"/>
                </a:solidFill>
                <a:cs typeface="Arial"/>
              </a:rPr>
              <a:t>Kerry Onyejekwe and Jake Halford</a:t>
            </a:r>
            <a:endParaRPr lang="en-GB" sz="3600" dirty="0">
              <a:solidFill>
                <a:schemeClr val="tx1"/>
              </a:solidFill>
            </a:endParaRPr>
          </a:p>
        </p:txBody>
      </p:sp>
    </p:spTree>
    <p:extLst>
      <p:ext uri="{BB962C8B-B14F-4D97-AF65-F5344CB8AC3E}">
        <p14:creationId xmlns:p14="http://schemas.microsoft.com/office/powerpoint/2010/main" val="1168226444"/>
      </p:ext>
    </p:extLst>
  </p:cSld>
  <p:clrMapOvr>
    <a:masterClrMapping/>
  </p:clrMapOvr>
  <mc:AlternateContent xmlns:mc="http://schemas.openxmlformats.org/markup-compatibility/2006" xmlns:p14="http://schemas.microsoft.com/office/powerpoint/2010/main">
    <mc:Choice Requires="p14">
      <p:transition spd="slow" p14:dur="2000" advTm="18520"/>
    </mc:Choice>
    <mc:Fallback xmlns="">
      <p:transition spd="slow" advTm="185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97B2-7A39-41DC-9CDF-32ECDCE7FE5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D5AB43C-816D-43C1-A36B-A2C78F426F25}"/>
              </a:ext>
            </a:extLst>
          </p:cNvPr>
          <p:cNvSpPr>
            <a:spLocks noGrp="1"/>
          </p:cNvSpPr>
          <p:nvPr>
            <p:ph type="body" sz="quarter" idx="20"/>
          </p:nvPr>
        </p:nvSpPr>
        <p:spPr/>
        <p:txBody>
          <a:bodyPr/>
          <a:lstStyle/>
          <a:p>
            <a:endParaRPr lang="en-GB" dirty="0"/>
          </a:p>
        </p:txBody>
      </p:sp>
      <p:sp>
        <p:nvSpPr>
          <p:cNvPr id="4" name="Slide Number Placeholder 3">
            <a:extLst>
              <a:ext uri="{FF2B5EF4-FFF2-40B4-BE49-F238E27FC236}">
                <a16:creationId xmlns:a16="http://schemas.microsoft.com/office/drawing/2014/main" id="{DF7FED5D-0147-474B-8DE3-95A3C9A4C057}"/>
              </a:ext>
            </a:extLst>
          </p:cNvPr>
          <p:cNvSpPr>
            <a:spLocks noGrp="1"/>
          </p:cNvSpPr>
          <p:nvPr>
            <p:ph type="sldNum" sz="quarter" idx="4"/>
          </p:nvPr>
        </p:nvSpPr>
        <p:spPr/>
        <p:txBody>
          <a:bodyPr/>
          <a:lstStyle/>
          <a:p>
            <a:fld id="{05306F20-FBA2-4746-AE9F-DFBA4FFD6FE5}" type="slidenum">
              <a:rPr lang="en-US" smtClean="0"/>
              <a:t>10</a:t>
            </a:fld>
            <a:endParaRPr lang="en-US" dirty="0"/>
          </a:p>
        </p:txBody>
      </p:sp>
      <p:pic>
        <p:nvPicPr>
          <p:cNvPr id="7" name="Picture 6">
            <a:extLst>
              <a:ext uri="{FF2B5EF4-FFF2-40B4-BE49-F238E27FC236}">
                <a16:creationId xmlns:a16="http://schemas.microsoft.com/office/drawing/2014/main" id="{6727DBB1-2672-4AE6-A1DB-07F441BF2E8A}"/>
              </a:ext>
            </a:extLst>
          </p:cNvPr>
          <p:cNvPicPr>
            <a:picLocks noChangeAspect="1"/>
          </p:cNvPicPr>
          <p:nvPr/>
        </p:nvPicPr>
        <p:blipFill rotWithShape="1">
          <a:blip r:embed="rId2"/>
          <a:srcRect l="3468" t="9720" r="6322" b="5927"/>
          <a:stretch/>
        </p:blipFill>
        <p:spPr>
          <a:xfrm>
            <a:off x="1275461" y="1192213"/>
            <a:ext cx="6584950" cy="3829166"/>
          </a:xfrm>
          <a:prstGeom prst="rect">
            <a:avLst/>
          </a:prstGeom>
        </p:spPr>
      </p:pic>
    </p:spTree>
    <p:extLst>
      <p:ext uri="{BB962C8B-B14F-4D97-AF65-F5344CB8AC3E}">
        <p14:creationId xmlns:p14="http://schemas.microsoft.com/office/powerpoint/2010/main" val="397213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59E6-77CD-DF28-B57D-9DFD6D666E0C}"/>
              </a:ext>
            </a:extLst>
          </p:cNvPr>
          <p:cNvSpPr>
            <a:spLocks noGrp="1"/>
          </p:cNvSpPr>
          <p:nvPr>
            <p:ph type="title"/>
          </p:nvPr>
        </p:nvSpPr>
        <p:spPr/>
        <p:txBody>
          <a:bodyPr vert="horz" wrap="square" lIns="0" tIns="0" rIns="0" bIns="0" anchor="t">
            <a:spAutoFit/>
          </a:bodyPr>
          <a:lstStyle/>
          <a:p>
            <a:r>
              <a:rPr lang="en-GB" dirty="0">
                <a:cs typeface="Arial"/>
              </a:rPr>
              <a:t>What the student see's on BB</a:t>
            </a:r>
            <a:endParaRPr lang="en-GB" dirty="0"/>
          </a:p>
        </p:txBody>
      </p:sp>
      <p:sp>
        <p:nvSpPr>
          <p:cNvPr id="3" name="Text Placeholder 2">
            <a:extLst>
              <a:ext uri="{FF2B5EF4-FFF2-40B4-BE49-F238E27FC236}">
                <a16:creationId xmlns:a16="http://schemas.microsoft.com/office/drawing/2014/main" id="{2CBB9E5D-ECAE-C5E2-59FD-A31B7BD65779}"/>
              </a:ext>
            </a:extLst>
          </p:cNvPr>
          <p:cNvSpPr>
            <a:spLocks noGrp="1"/>
          </p:cNvSpPr>
          <p:nvPr>
            <p:ph type="body" sz="quarter" idx="20"/>
          </p:nvPr>
        </p:nvSpPr>
        <p:spPr/>
        <p:txBody>
          <a:bodyPr/>
          <a:lstStyle/>
          <a:p>
            <a:endParaRPr lang="en-GB" dirty="0"/>
          </a:p>
        </p:txBody>
      </p:sp>
      <p:sp>
        <p:nvSpPr>
          <p:cNvPr id="4" name="Slide Number Placeholder 3">
            <a:extLst>
              <a:ext uri="{FF2B5EF4-FFF2-40B4-BE49-F238E27FC236}">
                <a16:creationId xmlns:a16="http://schemas.microsoft.com/office/drawing/2014/main" id="{C0A7B469-3AF7-9BC5-7E9E-40C799042AA9}"/>
              </a:ext>
            </a:extLst>
          </p:cNvPr>
          <p:cNvSpPr>
            <a:spLocks noGrp="1"/>
          </p:cNvSpPr>
          <p:nvPr>
            <p:ph type="sldNum" sz="quarter" idx="4"/>
          </p:nvPr>
        </p:nvSpPr>
        <p:spPr/>
        <p:txBody>
          <a:bodyPr/>
          <a:lstStyle/>
          <a:p>
            <a:fld id="{05306F20-FBA2-4746-AE9F-DFBA4FFD6FE5}" type="slidenum">
              <a:rPr lang="en-US" smtClean="0"/>
              <a:t>11</a:t>
            </a:fld>
            <a:endParaRPr lang="en-US" dirty="0"/>
          </a:p>
        </p:txBody>
      </p:sp>
      <p:pic>
        <p:nvPicPr>
          <p:cNvPr id="6" name="Picture 5">
            <a:extLst>
              <a:ext uri="{FF2B5EF4-FFF2-40B4-BE49-F238E27FC236}">
                <a16:creationId xmlns:a16="http://schemas.microsoft.com/office/drawing/2014/main" id="{02878E58-E7A0-4E8A-9061-1C4FAF0CDD7A}"/>
              </a:ext>
            </a:extLst>
          </p:cNvPr>
          <p:cNvPicPr>
            <a:picLocks noChangeAspect="1"/>
          </p:cNvPicPr>
          <p:nvPr/>
        </p:nvPicPr>
        <p:blipFill>
          <a:blip r:embed="rId2"/>
          <a:stretch>
            <a:fillRect/>
          </a:stretch>
        </p:blipFill>
        <p:spPr>
          <a:xfrm>
            <a:off x="304800" y="1057597"/>
            <a:ext cx="8661400" cy="3848874"/>
          </a:xfrm>
          <a:prstGeom prst="rect">
            <a:avLst/>
          </a:prstGeom>
        </p:spPr>
      </p:pic>
    </p:spTree>
    <p:extLst>
      <p:ext uri="{BB962C8B-B14F-4D97-AF65-F5344CB8AC3E}">
        <p14:creationId xmlns:p14="http://schemas.microsoft.com/office/powerpoint/2010/main" val="368038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B85E2F-A9C7-4DA6-87D8-3195A52DA1C2}"/>
              </a:ext>
            </a:extLst>
          </p:cNvPr>
          <p:cNvSpPr>
            <a:spLocks noGrp="1"/>
          </p:cNvSpPr>
          <p:nvPr>
            <p:ph type="title"/>
          </p:nvPr>
        </p:nvSpPr>
        <p:spPr>
          <a:xfrm>
            <a:off x="614172" y="1192213"/>
            <a:ext cx="7907528" cy="861774"/>
          </a:xfrm>
        </p:spPr>
        <p:txBody>
          <a:bodyPr/>
          <a:lstStyle/>
          <a:p>
            <a:r>
              <a:rPr lang="en-GB" dirty="0"/>
              <a:t>Importance of Focused Observations </a:t>
            </a:r>
            <a:br>
              <a:rPr lang="en-GB" dirty="0"/>
            </a:br>
            <a:endParaRPr lang="en-GB" dirty="0"/>
          </a:p>
        </p:txBody>
      </p:sp>
      <p:sp>
        <p:nvSpPr>
          <p:cNvPr id="8" name="Text Placeholder 7">
            <a:extLst>
              <a:ext uri="{FF2B5EF4-FFF2-40B4-BE49-F238E27FC236}">
                <a16:creationId xmlns:a16="http://schemas.microsoft.com/office/drawing/2014/main" id="{9F555370-3A8F-4881-894A-822B67A64F8A}"/>
              </a:ext>
            </a:extLst>
          </p:cNvPr>
          <p:cNvSpPr>
            <a:spLocks noGrp="1"/>
          </p:cNvSpPr>
          <p:nvPr>
            <p:ph type="body" sz="quarter" idx="20"/>
          </p:nvPr>
        </p:nvSpPr>
        <p:spPr/>
        <p:txBody>
          <a:bodyPr/>
          <a:lstStyle/>
          <a:p>
            <a:pPr lvl="1"/>
            <a:r>
              <a:rPr lang="en-GB" dirty="0"/>
              <a:t>Supporting mentors in identifying lessons </a:t>
            </a:r>
            <a:r>
              <a:rPr lang="en-GB" b="1" dirty="0"/>
              <a:t>outside of the subject</a:t>
            </a:r>
            <a:r>
              <a:rPr lang="en-GB" dirty="0"/>
              <a:t> to observe. </a:t>
            </a:r>
          </a:p>
          <a:p>
            <a:pPr lvl="1"/>
            <a:r>
              <a:rPr lang="en-GB" dirty="0"/>
              <a:t>Ensuring that PGCE students make the most of observing </a:t>
            </a:r>
            <a:r>
              <a:rPr lang="en-GB" b="1" dirty="0"/>
              <a:t>across the school</a:t>
            </a:r>
          </a:p>
          <a:p>
            <a:pPr lvl="1"/>
            <a:endParaRPr lang="en-GB" b="1" dirty="0"/>
          </a:p>
          <a:p>
            <a:pPr marL="0" indent="0">
              <a:buNone/>
            </a:pPr>
            <a:endParaRPr lang="en-GB" dirty="0"/>
          </a:p>
        </p:txBody>
      </p:sp>
    </p:spTree>
    <p:extLst>
      <p:ext uri="{BB962C8B-B14F-4D97-AF65-F5344CB8AC3E}">
        <p14:creationId xmlns:p14="http://schemas.microsoft.com/office/powerpoint/2010/main" val="54601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3B7F-6341-42A1-8860-0BC6D5519610}"/>
              </a:ext>
            </a:extLst>
          </p:cNvPr>
          <p:cNvSpPr>
            <a:spLocks noGrp="1"/>
          </p:cNvSpPr>
          <p:nvPr>
            <p:ph type="title"/>
          </p:nvPr>
        </p:nvSpPr>
        <p:spPr/>
        <p:txBody>
          <a:bodyPr vert="horz" wrap="square" lIns="0" tIns="0" rIns="0" bIns="0" anchor="t">
            <a:spAutoFit/>
          </a:bodyPr>
          <a:lstStyle/>
          <a:p>
            <a:r>
              <a:rPr lang="en-GB" dirty="0"/>
              <a:t>No more </a:t>
            </a:r>
            <a:r>
              <a:rPr lang="en-GB" dirty="0" err="1"/>
              <a:t>Eportfolios</a:t>
            </a:r>
            <a:endParaRPr lang="en-GB" dirty="0">
              <a:solidFill>
                <a:srgbClr val="FF0000"/>
              </a:solidFill>
            </a:endParaRPr>
          </a:p>
        </p:txBody>
      </p:sp>
      <p:sp>
        <p:nvSpPr>
          <p:cNvPr id="3" name="Text Placeholder 2">
            <a:extLst>
              <a:ext uri="{FF2B5EF4-FFF2-40B4-BE49-F238E27FC236}">
                <a16:creationId xmlns:a16="http://schemas.microsoft.com/office/drawing/2014/main" id="{AA2071D4-F04D-46CF-B4A3-E5B6F7ECE745}"/>
              </a:ext>
            </a:extLst>
          </p:cNvPr>
          <p:cNvSpPr>
            <a:spLocks noGrp="1"/>
          </p:cNvSpPr>
          <p:nvPr>
            <p:ph type="body" sz="quarter" idx="20"/>
          </p:nvPr>
        </p:nvSpPr>
        <p:spPr/>
        <p:txBody>
          <a:bodyPr/>
          <a:lstStyle/>
          <a:p>
            <a:r>
              <a:rPr lang="en-GB" dirty="0"/>
              <a:t>All students will be submitting one per week: </a:t>
            </a:r>
          </a:p>
          <a:p>
            <a:pPr lvl="1"/>
            <a:r>
              <a:rPr lang="en-GB" dirty="0"/>
              <a:t>Lesson Plan</a:t>
            </a:r>
          </a:p>
          <a:p>
            <a:pPr lvl="1"/>
            <a:r>
              <a:rPr lang="en-GB" dirty="0"/>
              <a:t>Weekly Meeting record</a:t>
            </a:r>
          </a:p>
          <a:p>
            <a:pPr lvl="1"/>
            <a:r>
              <a:rPr lang="en-GB" dirty="0"/>
              <a:t>Focused Observation </a:t>
            </a:r>
          </a:p>
          <a:p>
            <a:r>
              <a:rPr lang="en-GB" b="1" dirty="0"/>
              <a:t>This will be done on Blackboard (</a:t>
            </a:r>
            <a:r>
              <a:rPr lang="en-GB" b="1"/>
              <a:t>slide 11)</a:t>
            </a:r>
            <a:endParaRPr lang="en-GB" b="1" dirty="0"/>
          </a:p>
          <a:p>
            <a:endParaRPr lang="en-GB" b="1" dirty="0"/>
          </a:p>
          <a:p>
            <a:r>
              <a:rPr lang="en-GB" dirty="0"/>
              <a:t>They will have a </a:t>
            </a:r>
            <a:r>
              <a:rPr lang="en-GB" dirty="0" err="1"/>
              <a:t>onedrive</a:t>
            </a:r>
            <a:r>
              <a:rPr lang="en-GB" dirty="0"/>
              <a:t> for storing working documents</a:t>
            </a:r>
          </a:p>
        </p:txBody>
      </p:sp>
      <p:sp>
        <p:nvSpPr>
          <p:cNvPr id="4" name="Slide Number Placeholder 3">
            <a:extLst>
              <a:ext uri="{FF2B5EF4-FFF2-40B4-BE49-F238E27FC236}">
                <a16:creationId xmlns:a16="http://schemas.microsoft.com/office/drawing/2014/main" id="{43E161A6-AECF-4387-99B6-9957FFBE491A}"/>
              </a:ext>
            </a:extLst>
          </p:cNvPr>
          <p:cNvSpPr>
            <a:spLocks noGrp="1"/>
          </p:cNvSpPr>
          <p:nvPr>
            <p:ph type="sldNum" sz="quarter" idx="4"/>
          </p:nvPr>
        </p:nvSpPr>
        <p:spPr/>
        <p:txBody>
          <a:bodyPr/>
          <a:lstStyle/>
          <a:p>
            <a:fld id="{05306F20-FBA2-4746-AE9F-DFBA4FFD6FE5}" type="slidenum">
              <a:rPr lang="en-US" smtClean="0"/>
              <a:t>13</a:t>
            </a:fld>
            <a:endParaRPr lang="en-US" dirty="0"/>
          </a:p>
        </p:txBody>
      </p:sp>
    </p:spTree>
    <p:extLst>
      <p:ext uri="{BB962C8B-B14F-4D97-AF65-F5344CB8AC3E}">
        <p14:creationId xmlns:p14="http://schemas.microsoft.com/office/powerpoint/2010/main" val="31659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ECF1-BFF4-44D8-A403-3873294234A9}"/>
              </a:ext>
            </a:extLst>
          </p:cNvPr>
          <p:cNvSpPr>
            <a:spLocks noGrp="1"/>
          </p:cNvSpPr>
          <p:nvPr>
            <p:ph type="title"/>
          </p:nvPr>
        </p:nvSpPr>
        <p:spPr/>
        <p:txBody>
          <a:bodyPr/>
          <a:lstStyle/>
          <a:p>
            <a:r>
              <a:rPr lang="en-GB" dirty="0"/>
              <a:t>ITP curriculum: professional noticing </a:t>
            </a:r>
          </a:p>
        </p:txBody>
      </p:sp>
      <p:sp>
        <p:nvSpPr>
          <p:cNvPr id="4" name="Text Placeholder 3">
            <a:extLst>
              <a:ext uri="{FF2B5EF4-FFF2-40B4-BE49-F238E27FC236}">
                <a16:creationId xmlns:a16="http://schemas.microsoft.com/office/drawing/2014/main" id="{F70AAAC6-FA23-4A86-B3A2-178F2A73CCBD}"/>
              </a:ext>
            </a:extLst>
          </p:cNvPr>
          <p:cNvSpPr>
            <a:spLocks noGrp="1"/>
          </p:cNvSpPr>
          <p:nvPr>
            <p:ph type="body" sz="quarter" idx="20"/>
          </p:nvPr>
        </p:nvSpPr>
        <p:spPr/>
        <p:txBody>
          <a:bodyPr/>
          <a:lstStyle/>
          <a:p>
            <a:r>
              <a:rPr lang="en-GB" dirty="0"/>
              <a:t>how professionals have capacity to make sense of what they observe in their everyday practice and use their understanding of what is being observed to make informed decisions about how to act within it.</a:t>
            </a:r>
          </a:p>
        </p:txBody>
      </p:sp>
    </p:spTree>
    <p:extLst>
      <p:ext uri="{BB962C8B-B14F-4D97-AF65-F5344CB8AC3E}">
        <p14:creationId xmlns:p14="http://schemas.microsoft.com/office/powerpoint/2010/main" val="4109530503"/>
      </p:ext>
    </p:extLst>
  </p:cSld>
  <p:clrMapOvr>
    <a:masterClrMapping/>
  </p:clrMapOvr>
  <mc:AlternateContent xmlns:mc="http://schemas.openxmlformats.org/markup-compatibility/2006" xmlns:p14="http://schemas.microsoft.com/office/powerpoint/2010/main">
    <mc:Choice Requires="p14">
      <p:transition spd="slow" p14:dur="2000" advTm="5356"/>
    </mc:Choice>
    <mc:Fallback xmlns="">
      <p:transition spd="slow" advTm="53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19AB66-6DA2-4CD8-B0C7-2A702DC5DBE5}"/>
              </a:ext>
            </a:extLst>
          </p:cNvPr>
          <p:cNvGraphicFramePr/>
          <p:nvPr/>
        </p:nvGraphicFramePr>
        <p:xfrm>
          <a:off x="134332" y="948193"/>
          <a:ext cx="7683788" cy="407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2FACD310-605A-4BEA-9325-14FF75D48A94}"/>
              </a:ext>
            </a:extLst>
          </p:cNvPr>
          <p:cNvGraphicFramePr/>
          <p:nvPr/>
        </p:nvGraphicFramePr>
        <p:xfrm>
          <a:off x="176753" y="0"/>
          <a:ext cx="8631305" cy="900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F15F971B-B591-4FEF-A921-368382423210}"/>
              </a:ext>
            </a:extLst>
          </p:cNvPr>
          <p:cNvSpPr txBox="1"/>
          <p:nvPr/>
        </p:nvSpPr>
        <p:spPr>
          <a:xfrm>
            <a:off x="7579581" y="1433350"/>
            <a:ext cx="133581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r>
              <a:rPr lang="en-GB" sz="1350" dirty="0"/>
              <a:t>Developing Professional Noticing as a Teacher</a:t>
            </a:r>
          </a:p>
        </p:txBody>
      </p:sp>
    </p:spTree>
    <p:extLst>
      <p:ext uri="{BB962C8B-B14F-4D97-AF65-F5344CB8AC3E}">
        <p14:creationId xmlns:p14="http://schemas.microsoft.com/office/powerpoint/2010/main" val="416094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725D-C066-B692-C05F-1C449B0BC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EBC04-41EB-E477-C46A-8F0A747B8908}"/>
              </a:ext>
            </a:extLst>
          </p:cNvPr>
          <p:cNvSpPr>
            <a:spLocks noGrp="1"/>
          </p:cNvSpPr>
          <p:nvPr>
            <p:ph type="title"/>
          </p:nvPr>
        </p:nvSpPr>
        <p:spPr/>
        <p:txBody>
          <a:bodyPr vert="horz" wrap="square" lIns="0" tIns="0" rIns="0" bIns="0" anchor="t">
            <a:spAutoFit/>
          </a:bodyPr>
          <a:lstStyle/>
          <a:p>
            <a:r>
              <a:rPr lang="en-US" dirty="0">
                <a:solidFill>
                  <a:schemeClr val="accent6">
                    <a:lumMod val="75000"/>
                  </a:schemeClr>
                </a:solidFill>
                <a:cs typeface="Arial"/>
              </a:rPr>
              <a:t>ITP 5 - </a:t>
            </a:r>
            <a:r>
              <a:rPr lang="en-US">
                <a:solidFill>
                  <a:schemeClr val="accent6">
                    <a:lumMod val="75000"/>
                  </a:schemeClr>
                </a:solidFill>
                <a:cs typeface="Arial"/>
              </a:rPr>
              <a:t>Sequencing</a:t>
            </a:r>
            <a:endParaRPr lang="en-US" b="1" dirty="0">
              <a:solidFill>
                <a:schemeClr val="accent6">
                  <a:lumMod val="75000"/>
                </a:schemeClr>
              </a:solidFill>
              <a:cs typeface="Arial"/>
            </a:endParaRPr>
          </a:p>
        </p:txBody>
      </p:sp>
      <p:sp>
        <p:nvSpPr>
          <p:cNvPr id="3" name="Content Placeholder 2">
            <a:extLst>
              <a:ext uri="{FF2B5EF4-FFF2-40B4-BE49-F238E27FC236}">
                <a16:creationId xmlns:a16="http://schemas.microsoft.com/office/drawing/2014/main" id="{140B7876-FA48-EA88-0B72-EB486F595D06}"/>
              </a:ext>
            </a:extLst>
          </p:cNvPr>
          <p:cNvSpPr>
            <a:spLocks noGrp="1"/>
          </p:cNvSpPr>
          <p:nvPr>
            <p:ph type="body" sz="quarter" idx="20"/>
          </p:nvPr>
        </p:nvSpPr>
        <p:spPr>
          <a:xfrm>
            <a:off x="614172" y="1616657"/>
            <a:ext cx="7907528" cy="3016406"/>
          </a:xfrm>
        </p:spPr>
        <p:txBody>
          <a:bodyPr lIns="0" tIns="45720" rIns="91440" bIns="45720" anchor="t">
            <a:normAutofit/>
          </a:bodyPr>
          <a:lstStyle/>
          <a:p>
            <a:pPr marL="0" indent="0">
              <a:buNone/>
            </a:pPr>
            <a:endParaRPr lang="en-US" sz="4800" b="1" dirty="0">
              <a:solidFill>
                <a:schemeClr val="accent6">
                  <a:lumMod val="75000"/>
                </a:schemeClr>
              </a:solidFill>
            </a:endParaRPr>
          </a:p>
          <a:p>
            <a:pPr marL="0" indent="0">
              <a:buNone/>
            </a:pPr>
            <a:r>
              <a:rPr lang="en-US" dirty="0"/>
              <a:t> </a:t>
            </a:r>
            <a:endParaRPr lang="en-GB" dirty="0"/>
          </a:p>
        </p:txBody>
      </p:sp>
      <p:pic>
        <p:nvPicPr>
          <p:cNvPr id="4" name="Picture 3">
            <a:extLst>
              <a:ext uri="{FF2B5EF4-FFF2-40B4-BE49-F238E27FC236}">
                <a16:creationId xmlns:a16="http://schemas.microsoft.com/office/drawing/2014/main" id="{D2A30354-2D73-445E-BA09-3D2CFDFB4A57}"/>
              </a:ext>
            </a:extLst>
          </p:cNvPr>
          <p:cNvPicPr>
            <a:picLocks noChangeAspect="1"/>
          </p:cNvPicPr>
          <p:nvPr/>
        </p:nvPicPr>
        <p:blipFill>
          <a:blip r:embed="rId2"/>
          <a:stretch>
            <a:fillRect/>
          </a:stretch>
        </p:blipFill>
        <p:spPr>
          <a:xfrm>
            <a:off x="1519672" y="1628210"/>
            <a:ext cx="6096528" cy="3429297"/>
          </a:xfrm>
          <a:prstGeom prst="rect">
            <a:avLst/>
          </a:prstGeom>
        </p:spPr>
      </p:pic>
    </p:spTree>
    <p:extLst>
      <p:ext uri="{BB962C8B-B14F-4D97-AF65-F5344CB8AC3E}">
        <p14:creationId xmlns:p14="http://schemas.microsoft.com/office/powerpoint/2010/main" val="110697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6056-2362-4FDF-8671-179E27E4CA98}"/>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0F4CF8EB-0D83-4F96-962D-4CA9EED7E4DC}"/>
              </a:ext>
            </a:extLst>
          </p:cNvPr>
          <p:cNvSpPr>
            <a:spLocks noGrp="1"/>
          </p:cNvSpPr>
          <p:nvPr>
            <p:ph type="sldNum" sz="quarter" idx="4"/>
          </p:nvPr>
        </p:nvSpPr>
        <p:spPr/>
        <p:txBody>
          <a:bodyPr/>
          <a:lstStyle/>
          <a:p>
            <a:fld id="{05306F20-FBA2-4746-AE9F-DFBA4FFD6FE5}" type="slidenum">
              <a:rPr lang="en-US" smtClean="0"/>
              <a:t>17</a:t>
            </a:fld>
            <a:endParaRPr lang="en-US" dirty="0"/>
          </a:p>
        </p:txBody>
      </p:sp>
      <p:pic>
        <p:nvPicPr>
          <p:cNvPr id="4" name="Picture 3">
            <a:extLst>
              <a:ext uri="{FF2B5EF4-FFF2-40B4-BE49-F238E27FC236}">
                <a16:creationId xmlns:a16="http://schemas.microsoft.com/office/drawing/2014/main" id="{855C7E75-2064-44E7-9AD2-E346815C77E9}"/>
              </a:ext>
            </a:extLst>
          </p:cNvPr>
          <p:cNvPicPr>
            <a:picLocks noChangeAspect="1"/>
          </p:cNvPicPr>
          <p:nvPr/>
        </p:nvPicPr>
        <p:blipFill>
          <a:blip r:embed="rId2"/>
          <a:stretch>
            <a:fillRect/>
          </a:stretch>
        </p:blipFill>
        <p:spPr>
          <a:xfrm>
            <a:off x="1158875" y="1180952"/>
            <a:ext cx="6826250" cy="3839766"/>
          </a:xfrm>
          <a:prstGeom prst="rect">
            <a:avLst/>
          </a:prstGeom>
        </p:spPr>
      </p:pic>
    </p:spTree>
    <p:extLst>
      <p:ext uri="{BB962C8B-B14F-4D97-AF65-F5344CB8AC3E}">
        <p14:creationId xmlns:p14="http://schemas.microsoft.com/office/powerpoint/2010/main" val="1712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4802-9FE0-4DB8-AE3B-AB776AD85D5A}"/>
              </a:ext>
            </a:extLst>
          </p:cNvPr>
          <p:cNvSpPr>
            <a:spLocks noGrp="1"/>
          </p:cNvSpPr>
          <p:nvPr>
            <p:ph type="title"/>
          </p:nvPr>
        </p:nvSpPr>
        <p:spPr/>
        <p:txBody>
          <a:bodyPr/>
          <a:lstStyle/>
          <a:p>
            <a:r>
              <a:rPr lang="en-GB" dirty="0"/>
              <a:t>ITP 5 what students will be doing</a:t>
            </a:r>
          </a:p>
        </p:txBody>
      </p:sp>
      <p:sp>
        <p:nvSpPr>
          <p:cNvPr id="3" name="Slide Number Placeholder 2">
            <a:extLst>
              <a:ext uri="{FF2B5EF4-FFF2-40B4-BE49-F238E27FC236}">
                <a16:creationId xmlns:a16="http://schemas.microsoft.com/office/drawing/2014/main" id="{5DBA138C-9E07-42E4-AAB5-755E48A2CF16}"/>
              </a:ext>
            </a:extLst>
          </p:cNvPr>
          <p:cNvSpPr>
            <a:spLocks noGrp="1"/>
          </p:cNvSpPr>
          <p:nvPr>
            <p:ph type="sldNum" sz="quarter" idx="4"/>
          </p:nvPr>
        </p:nvSpPr>
        <p:spPr/>
        <p:txBody>
          <a:bodyPr/>
          <a:lstStyle/>
          <a:p>
            <a:fld id="{05306F20-FBA2-4746-AE9F-DFBA4FFD6FE5}" type="slidenum">
              <a:rPr lang="en-US" smtClean="0"/>
              <a:t>18</a:t>
            </a:fld>
            <a:endParaRPr lang="en-US" dirty="0"/>
          </a:p>
        </p:txBody>
      </p:sp>
      <p:pic>
        <p:nvPicPr>
          <p:cNvPr id="4" name="Picture 3">
            <a:extLst>
              <a:ext uri="{FF2B5EF4-FFF2-40B4-BE49-F238E27FC236}">
                <a16:creationId xmlns:a16="http://schemas.microsoft.com/office/drawing/2014/main" id="{4B7CD189-4F9C-44D1-8539-D53F7C810706}"/>
              </a:ext>
            </a:extLst>
          </p:cNvPr>
          <p:cNvPicPr>
            <a:picLocks noChangeAspect="1"/>
          </p:cNvPicPr>
          <p:nvPr/>
        </p:nvPicPr>
        <p:blipFill>
          <a:blip r:embed="rId2"/>
          <a:stretch>
            <a:fillRect/>
          </a:stretch>
        </p:blipFill>
        <p:spPr>
          <a:xfrm>
            <a:off x="1281942" y="1623100"/>
            <a:ext cx="6103372" cy="3433147"/>
          </a:xfrm>
          <a:prstGeom prst="rect">
            <a:avLst/>
          </a:prstGeom>
        </p:spPr>
      </p:pic>
    </p:spTree>
    <p:extLst>
      <p:ext uri="{BB962C8B-B14F-4D97-AF65-F5344CB8AC3E}">
        <p14:creationId xmlns:p14="http://schemas.microsoft.com/office/powerpoint/2010/main" val="386351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E3B8-2130-40BF-8630-DF6DD13D7548}"/>
              </a:ext>
            </a:extLst>
          </p:cNvPr>
          <p:cNvSpPr>
            <a:spLocks noGrp="1"/>
          </p:cNvSpPr>
          <p:nvPr>
            <p:ph type="title"/>
          </p:nvPr>
        </p:nvSpPr>
        <p:spPr/>
        <p:txBody>
          <a:bodyPr/>
          <a:lstStyle/>
          <a:p>
            <a:r>
              <a:rPr lang="en-GB" dirty="0"/>
              <a:t>ITP 5 – What students will be doing</a:t>
            </a:r>
          </a:p>
        </p:txBody>
      </p:sp>
      <p:sp>
        <p:nvSpPr>
          <p:cNvPr id="3" name="Slide Number Placeholder 2">
            <a:extLst>
              <a:ext uri="{FF2B5EF4-FFF2-40B4-BE49-F238E27FC236}">
                <a16:creationId xmlns:a16="http://schemas.microsoft.com/office/drawing/2014/main" id="{1B67F2EC-4B55-47AC-BB11-37B27E8DCC12}"/>
              </a:ext>
            </a:extLst>
          </p:cNvPr>
          <p:cNvSpPr>
            <a:spLocks noGrp="1"/>
          </p:cNvSpPr>
          <p:nvPr>
            <p:ph type="sldNum" sz="quarter" idx="4"/>
          </p:nvPr>
        </p:nvSpPr>
        <p:spPr/>
        <p:txBody>
          <a:bodyPr/>
          <a:lstStyle/>
          <a:p>
            <a:fld id="{05306F20-FBA2-4746-AE9F-DFBA4FFD6FE5}" type="slidenum">
              <a:rPr lang="en-US" smtClean="0"/>
              <a:t>19</a:t>
            </a:fld>
            <a:endParaRPr lang="en-US" dirty="0"/>
          </a:p>
        </p:txBody>
      </p:sp>
      <p:pic>
        <p:nvPicPr>
          <p:cNvPr id="4" name="Picture 3">
            <a:extLst>
              <a:ext uri="{FF2B5EF4-FFF2-40B4-BE49-F238E27FC236}">
                <a16:creationId xmlns:a16="http://schemas.microsoft.com/office/drawing/2014/main" id="{C0BA9EB5-F2DF-4881-A3E4-C4B6EF9CEA66}"/>
              </a:ext>
            </a:extLst>
          </p:cNvPr>
          <p:cNvPicPr>
            <a:picLocks noChangeAspect="1"/>
          </p:cNvPicPr>
          <p:nvPr/>
        </p:nvPicPr>
        <p:blipFill>
          <a:blip r:embed="rId2"/>
          <a:stretch>
            <a:fillRect/>
          </a:stretch>
        </p:blipFill>
        <p:spPr>
          <a:xfrm>
            <a:off x="1225286" y="1623100"/>
            <a:ext cx="6096528" cy="3429297"/>
          </a:xfrm>
          <a:prstGeom prst="rect">
            <a:avLst/>
          </a:prstGeom>
        </p:spPr>
      </p:pic>
    </p:spTree>
    <p:extLst>
      <p:ext uri="{BB962C8B-B14F-4D97-AF65-F5344CB8AC3E}">
        <p14:creationId xmlns:p14="http://schemas.microsoft.com/office/powerpoint/2010/main" val="336409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78A7-E054-46B9-AC9A-E5907D9F97BA}"/>
              </a:ext>
            </a:extLst>
          </p:cNvPr>
          <p:cNvSpPr>
            <a:spLocks noGrp="1"/>
          </p:cNvSpPr>
          <p:nvPr>
            <p:ph type="title"/>
          </p:nvPr>
        </p:nvSpPr>
        <p:spPr/>
        <p:txBody>
          <a:bodyPr/>
          <a:lstStyle/>
          <a:p>
            <a:r>
              <a:rPr lang="en-GB" dirty="0"/>
              <a:t>Agenda</a:t>
            </a:r>
          </a:p>
        </p:txBody>
      </p:sp>
      <p:sp>
        <p:nvSpPr>
          <p:cNvPr id="3" name="Slide Number Placeholder 2">
            <a:extLst>
              <a:ext uri="{FF2B5EF4-FFF2-40B4-BE49-F238E27FC236}">
                <a16:creationId xmlns:a16="http://schemas.microsoft.com/office/drawing/2014/main" id="{61CC3ED7-AA52-4BF5-BC68-6F32A0263AB7}"/>
              </a:ext>
            </a:extLst>
          </p:cNvPr>
          <p:cNvSpPr>
            <a:spLocks noGrp="1"/>
          </p:cNvSpPr>
          <p:nvPr>
            <p:ph type="sldNum" sz="quarter" idx="4"/>
          </p:nvPr>
        </p:nvSpPr>
        <p:spPr/>
        <p:txBody>
          <a:bodyPr/>
          <a:lstStyle/>
          <a:p>
            <a:fld id="{05306F20-FBA2-4746-AE9F-DFBA4FFD6FE5}" type="slidenum">
              <a:rPr lang="en-US" smtClean="0"/>
              <a:t>2</a:t>
            </a:fld>
            <a:endParaRPr lang="en-US" dirty="0"/>
          </a:p>
        </p:txBody>
      </p:sp>
      <p:sp>
        <p:nvSpPr>
          <p:cNvPr id="4" name="TextBox 3">
            <a:extLst>
              <a:ext uri="{FF2B5EF4-FFF2-40B4-BE49-F238E27FC236}">
                <a16:creationId xmlns:a16="http://schemas.microsoft.com/office/drawing/2014/main" id="{96859781-9DD1-4D03-8FE6-A744DD75389F}"/>
              </a:ext>
            </a:extLst>
          </p:cNvPr>
          <p:cNvSpPr txBox="1"/>
          <p:nvPr/>
        </p:nvSpPr>
        <p:spPr>
          <a:xfrm>
            <a:off x="614172" y="1797050"/>
            <a:ext cx="7907528" cy="3178823"/>
          </a:xfrm>
          <a:prstGeom prst="rect">
            <a:avLst/>
          </a:prstGeom>
          <a:solidFill>
            <a:schemeClr val="bg1"/>
          </a:solidFill>
        </p:spPr>
        <p:txBody>
          <a:bodyPr wrap="square" lIns="216000" tIns="187200" rIns="216000" bIns="187200" rtlCol="0">
            <a:spAutoFit/>
          </a:bodyPr>
          <a:lstStyle/>
          <a:p>
            <a:pPr marL="285750" indent="-285750">
              <a:buFont typeface="Arial" panose="020B0604020202020204" pitchFamily="34" charset="0"/>
              <a:buChar char="•"/>
            </a:pPr>
            <a:r>
              <a:rPr lang="en-GB" sz="1400" b="1" i="0" dirty="0">
                <a:latin typeface="Arial"/>
                <a:cs typeface="Arial"/>
              </a:rPr>
              <a:t>School experience website</a:t>
            </a:r>
          </a:p>
          <a:p>
            <a:pPr marL="285750" indent="-285750">
              <a:buFont typeface="Arial" panose="020B0604020202020204" pitchFamily="34" charset="0"/>
              <a:buChar char="•"/>
            </a:pPr>
            <a:r>
              <a:rPr lang="en-GB" sz="1400" b="1" dirty="0">
                <a:latin typeface="Arial"/>
                <a:cs typeface="Arial"/>
              </a:rPr>
              <a:t>Important dates</a:t>
            </a:r>
          </a:p>
          <a:p>
            <a:pPr marL="285750" indent="-285750">
              <a:buFont typeface="Arial" panose="020B0604020202020204" pitchFamily="34" charset="0"/>
              <a:buChar char="•"/>
            </a:pPr>
            <a:r>
              <a:rPr lang="en-GB" sz="1400" b="1" dirty="0">
                <a:latin typeface="Arial"/>
                <a:cs typeface="Arial"/>
              </a:rPr>
              <a:t>Mentor training</a:t>
            </a:r>
          </a:p>
          <a:p>
            <a:pPr marL="285750" indent="-285750">
              <a:buFont typeface="Arial" panose="020B0604020202020204" pitchFamily="34" charset="0"/>
              <a:buChar char="•"/>
            </a:pPr>
            <a:r>
              <a:rPr lang="en-GB" sz="1400" b="1" i="0" dirty="0">
                <a:latin typeface="Arial"/>
                <a:cs typeface="Arial"/>
              </a:rPr>
              <a:t>Weekly Meeting</a:t>
            </a:r>
          </a:p>
          <a:p>
            <a:pPr marL="285750" indent="-285750">
              <a:buFont typeface="Arial" panose="020B0604020202020204" pitchFamily="34" charset="0"/>
              <a:buChar char="•"/>
            </a:pPr>
            <a:r>
              <a:rPr lang="en-GB" sz="1400" b="1" dirty="0">
                <a:latin typeface="Arial"/>
                <a:cs typeface="Arial"/>
              </a:rPr>
              <a:t>Student Blackboard</a:t>
            </a:r>
          </a:p>
          <a:p>
            <a:pPr marL="285750" indent="-285750">
              <a:buFont typeface="Arial" panose="020B0604020202020204" pitchFamily="34" charset="0"/>
              <a:buChar char="•"/>
            </a:pPr>
            <a:r>
              <a:rPr lang="en-GB" sz="1400" b="1" i="0" dirty="0">
                <a:latin typeface="Arial"/>
                <a:cs typeface="Arial"/>
              </a:rPr>
              <a:t>Focused observations</a:t>
            </a:r>
          </a:p>
          <a:p>
            <a:pPr marL="285750" indent="-285750">
              <a:buFont typeface="Arial" panose="020B0604020202020204" pitchFamily="34" charset="0"/>
              <a:buChar char="•"/>
            </a:pPr>
            <a:r>
              <a:rPr lang="en-GB" sz="1400" b="1" dirty="0">
                <a:latin typeface="Arial"/>
                <a:cs typeface="Arial"/>
              </a:rPr>
              <a:t>ITP 5 – Sequencing</a:t>
            </a:r>
          </a:p>
          <a:p>
            <a:pPr marL="285750" indent="-285750">
              <a:buFont typeface="Arial" panose="020B0604020202020204" pitchFamily="34" charset="0"/>
              <a:buChar char="•"/>
            </a:pPr>
            <a:r>
              <a:rPr lang="en-GB" sz="1400" b="1" dirty="0">
                <a:latin typeface="Arial"/>
                <a:cs typeface="Arial"/>
              </a:rPr>
              <a:t>Placement requirements</a:t>
            </a:r>
          </a:p>
          <a:p>
            <a:pPr marL="285750" indent="-285750">
              <a:buFont typeface="Arial" panose="020B0604020202020204" pitchFamily="34" charset="0"/>
              <a:buChar char="•"/>
            </a:pPr>
            <a:r>
              <a:rPr lang="en-GB" sz="1400" b="1" dirty="0">
                <a:latin typeface="Arial"/>
                <a:cs typeface="Arial"/>
              </a:rPr>
              <a:t>Teachers’ Standards report and PPC report</a:t>
            </a:r>
          </a:p>
          <a:p>
            <a:pPr marL="285750" indent="-285750">
              <a:buFont typeface="Arial" panose="020B0604020202020204" pitchFamily="34" charset="0"/>
              <a:buChar char="•"/>
            </a:pPr>
            <a:r>
              <a:rPr lang="en-GB" sz="1400" b="1" dirty="0">
                <a:latin typeface="Arial"/>
                <a:cs typeface="Arial"/>
              </a:rPr>
              <a:t>Cause for concern</a:t>
            </a:r>
          </a:p>
          <a:p>
            <a:pPr marL="285750" indent="-285750">
              <a:buFont typeface="Arial" panose="020B0604020202020204" pitchFamily="34" charset="0"/>
              <a:buChar char="•"/>
            </a:pPr>
            <a:endParaRPr lang="en-GB" sz="1400" b="1" dirty="0">
              <a:solidFill>
                <a:schemeClr val="accent1"/>
              </a:solidFill>
              <a:latin typeface="Arial"/>
              <a:cs typeface="Arial"/>
            </a:endParaRPr>
          </a:p>
          <a:p>
            <a:pPr marL="285750" indent="-285750">
              <a:buFont typeface="Arial" panose="020B0604020202020204" pitchFamily="34" charset="0"/>
              <a:buChar char="•"/>
            </a:pPr>
            <a:endParaRPr lang="en-GB" sz="1400" b="1" i="0" dirty="0">
              <a:solidFill>
                <a:schemeClr val="accent1"/>
              </a:solidFill>
              <a:latin typeface="Arial"/>
              <a:cs typeface="Arial"/>
            </a:endParaRPr>
          </a:p>
          <a:p>
            <a:pPr marL="285750" indent="-285750">
              <a:buFont typeface="Arial" panose="020B0604020202020204" pitchFamily="34" charset="0"/>
              <a:buChar char="•"/>
            </a:pPr>
            <a:endParaRPr lang="en-GB" sz="1400" b="1" i="0" dirty="0">
              <a:solidFill>
                <a:schemeClr val="accent1"/>
              </a:solidFill>
              <a:latin typeface="Arial"/>
              <a:cs typeface="Arial"/>
            </a:endParaRPr>
          </a:p>
        </p:txBody>
      </p:sp>
    </p:spTree>
    <p:extLst>
      <p:ext uri="{BB962C8B-B14F-4D97-AF65-F5344CB8AC3E}">
        <p14:creationId xmlns:p14="http://schemas.microsoft.com/office/powerpoint/2010/main" val="1393912135"/>
      </p:ext>
    </p:extLst>
  </p:cSld>
  <p:clrMapOvr>
    <a:masterClrMapping/>
  </p:clrMapOvr>
  <mc:AlternateContent xmlns:mc="http://schemas.openxmlformats.org/markup-compatibility/2006" xmlns:p14="http://schemas.microsoft.com/office/powerpoint/2010/main">
    <mc:Choice Requires="p14">
      <p:transition spd="slow" p14:dur="2000" advTm="34339"/>
    </mc:Choice>
    <mc:Fallback xmlns="">
      <p:transition spd="slow" advTm="3433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E701-B36B-4F41-90B3-036E8C528555}"/>
              </a:ext>
            </a:extLst>
          </p:cNvPr>
          <p:cNvSpPr>
            <a:spLocks noGrp="1"/>
          </p:cNvSpPr>
          <p:nvPr>
            <p:ph type="title"/>
          </p:nvPr>
        </p:nvSpPr>
        <p:spPr/>
        <p:txBody>
          <a:bodyPr/>
          <a:lstStyle/>
          <a:p>
            <a:r>
              <a:rPr lang="en-GB" dirty="0"/>
              <a:t>Support from Mentor </a:t>
            </a:r>
          </a:p>
        </p:txBody>
      </p:sp>
      <p:sp>
        <p:nvSpPr>
          <p:cNvPr id="3" name="Slide Number Placeholder 2">
            <a:extLst>
              <a:ext uri="{FF2B5EF4-FFF2-40B4-BE49-F238E27FC236}">
                <a16:creationId xmlns:a16="http://schemas.microsoft.com/office/drawing/2014/main" id="{FFF2E0B6-D81C-475B-B7BE-BBA374FAE2CB}"/>
              </a:ext>
            </a:extLst>
          </p:cNvPr>
          <p:cNvSpPr>
            <a:spLocks noGrp="1"/>
          </p:cNvSpPr>
          <p:nvPr>
            <p:ph type="sldNum" sz="quarter" idx="4"/>
          </p:nvPr>
        </p:nvSpPr>
        <p:spPr/>
        <p:txBody>
          <a:bodyPr/>
          <a:lstStyle/>
          <a:p>
            <a:fld id="{05306F20-FBA2-4746-AE9F-DFBA4FFD6FE5}" type="slidenum">
              <a:rPr lang="en-US" smtClean="0"/>
              <a:t>20</a:t>
            </a:fld>
            <a:endParaRPr lang="en-US" dirty="0"/>
          </a:p>
        </p:txBody>
      </p:sp>
      <p:sp>
        <p:nvSpPr>
          <p:cNvPr id="7" name="TextBox 6">
            <a:extLst>
              <a:ext uri="{FF2B5EF4-FFF2-40B4-BE49-F238E27FC236}">
                <a16:creationId xmlns:a16="http://schemas.microsoft.com/office/drawing/2014/main" id="{CB17E344-FC99-4F7C-967E-90F4C845FFC6}"/>
              </a:ext>
            </a:extLst>
          </p:cNvPr>
          <p:cNvSpPr txBox="1"/>
          <p:nvPr/>
        </p:nvSpPr>
        <p:spPr>
          <a:xfrm>
            <a:off x="1238250" y="1822450"/>
            <a:ext cx="6515100" cy="3083729"/>
          </a:xfrm>
          <a:prstGeom prst="rect">
            <a:avLst/>
          </a:prstGeom>
          <a:solidFill>
            <a:schemeClr val="bg1"/>
          </a:solidFill>
        </p:spPr>
        <p:txBody>
          <a:bodyPr wrap="square">
            <a:spAutoFit/>
          </a:bodyPr>
          <a:lstStyle/>
          <a:p>
            <a:pPr>
              <a:lnSpc>
                <a:spcPct val="107000"/>
              </a:lnSpc>
              <a:spcBef>
                <a:spcPts val="200"/>
              </a:spcBef>
            </a:pPr>
            <a:r>
              <a:rPr lang="en-GB"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1. Before the ITP Begins: Prepare Key Information</a:t>
            </a:r>
          </a:p>
          <a:p>
            <a:pPr>
              <a:lnSpc>
                <a:spcPct val="107000"/>
              </a:lnSpc>
              <a:spcBef>
                <a:spcPts val="200"/>
              </a:spcBef>
            </a:pPr>
            <a:r>
              <a:rPr lang="en-GB"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Provide essential curriculum materials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Give the student teacher access to:</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Medium-Term Plans (MTPs) for the class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Current scheme of work / unit overviews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Assessment information </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Any departmental guidance on progression or key misconceptions</a:t>
            </a:r>
          </a:p>
        </p:txBody>
      </p:sp>
    </p:spTree>
    <p:extLst>
      <p:ext uri="{BB962C8B-B14F-4D97-AF65-F5344CB8AC3E}">
        <p14:creationId xmlns:p14="http://schemas.microsoft.com/office/powerpoint/2010/main" val="346167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759E-FFB2-4E69-8FC3-19F06ABC7024}"/>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0882350F-7EB0-4F82-8D9C-0330B9CEE1E9}"/>
              </a:ext>
            </a:extLst>
          </p:cNvPr>
          <p:cNvSpPr>
            <a:spLocks noGrp="1"/>
          </p:cNvSpPr>
          <p:nvPr>
            <p:ph type="sldNum" sz="quarter" idx="4"/>
          </p:nvPr>
        </p:nvSpPr>
        <p:spPr/>
        <p:txBody>
          <a:bodyPr/>
          <a:lstStyle/>
          <a:p>
            <a:fld id="{05306F20-FBA2-4746-AE9F-DFBA4FFD6FE5}" type="slidenum">
              <a:rPr lang="en-US" smtClean="0"/>
              <a:t>21</a:t>
            </a:fld>
            <a:endParaRPr lang="en-US" dirty="0"/>
          </a:p>
        </p:txBody>
      </p:sp>
      <p:sp>
        <p:nvSpPr>
          <p:cNvPr id="5" name="TextBox 4">
            <a:extLst>
              <a:ext uri="{FF2B5EF4-FFF2-40B4-BE49-F238E27FC236}">
                <a16:creationId xmlns:a16="http://schemas.microsoft.com/office/drawing/2014/main" id="{FD991B7B-F625-4540-AF5B-128648ECD736}"/>
              </a:ext>
            </a:extLst>
          </p:cNvPr>
          <p:cNvSpPr txBox="1"/>
          <p:nvPr/>
        </p:nvSpPr>
        <p:spPr>
          <a:xfrm>
            <a:off x="762000" y="1314450"/>
            <a:ext cx="7505700" cy="3266472"/>
          </a:xfrm>
          <a:prstGeom prst="rect">
            <a:avLst/>
          </a:prstGeom>
          <a:solidFill>
            <a:schemeClr val="bg1"/>
          </a:solidFill>
        </p:spPr>
        <p:txBody>
          <a:bodyPr wrap="square">
            <a:spAutoFit/>
          </a:bodyPr>
          <a:lstStyle/>
          <a:p>
            <a:pPr>
              <a:lnSpc>
                <a:spcPct val="107000"/>
              </a:lnSpc>
              <a:spcBef>
                <a:spcPts val="200"/>
              </a:spcBef>
            </a:pPr>
            <a:r>
              <a:rPr lang="en-GB"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2. Arrange structured time for the student teacher to observe one of their timetabled classes after they have looked at the curriculum documents. </a:t>
            </a:r>
          </a:p>
          <a:p>
            <a:r>
              <a:rPr lang="en-GB" sz="1350" b="0" dirty="0">
                <a:solidFill>
                  <a:srgbClr val="4472C4"/>
                </a:solidFill>
                <a:effectLst/>
                <a:latin typeface="Calibri" panose="020F0502020204030204" pitchFamily="34" charset="0"/>
                <a:ea typeface="Times New Roman" panose="02020603050405020304" pitchFamily="18" charset="0"/>
              </a:rPr>
              <a:t>Provide a brief class profile</a:t>
            </a:r>
            <a:endParaRPr lang="en-GB" sz="1350" b="1" dirty="0">
              <a:effectLst/>
              <a:latin typeface="Times New Roman" panose="02020603050405020304" pitchFamily="18" charset="0"/>
              <a:ea typeface="Times New Roman" panose="02020603050405020304" pitchFamily="18" charset="0"/>
            </a:endParaRPr>
          </a:p>
          <a:p>
            <a:pPr>
              <a:lnSpc>
                <a:spcPts val="1500"/>
              </a:lnSpc>
              <a:spcAft>
                <a:spcPts val="800"/>
              </a:spcAf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Ensure the student teacher has the contextual knowledge they need to interpret what they observe meaningfully. Include: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Key SEND/EAL considerations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Attainment patterns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Students who were previously struggling or excelling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800"/>
              </a:spcAf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Before this observation, prompt the student teacher to notice: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What knowledge appears secure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What learners recall or struggle with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Common misconceptions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Variation across the class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1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0823-8200-43B9-BFC0-420C96F16AB5}"/>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0C1B2EB1-8C8E-4692-A395-AE1DA6C6D515}"/>
              </a:ext>
            </a:extLst>
          </p:cNvPr>
          <p:cNvSpPr>
            <a:spLocks noGrp="1"/>
          </p:cNvSpPr>
          <p:nvPr>
            <p:ph type="sldNum" sz="quarter" idx="4"/>
          </p:nvPr>
        </p:nvSpPr>
        <p:spPr/>
        <p:txBody>
          <a:bodyPr/>
          <a:lstStyle/>
          <a:p>
            <a:fld id="{05306F20-FBA2-4746-AE9F-DFBA4FFD6FE5}" type="slidenum">
              <a:rPr lang="en-US" smtClean="0"/>
              <a:t>22</a:t>
            </a:fld>
            <a:endParaRPr lang="en-US" dirty="0"/>
          </a:p>
        </p:txBody>
      </p:sp>
      <p:sp>
        <p:nvSpPr>
          <p:cNvPr id="5" name="TextBox 4">
            <a:extLst>
              <a:ext uri="{FF2B5EF4-FFF2-40B4-BE49-F238E27FC236}">
                <a16:creationId xmlns:a16="http://schemas.microsoft.com/office/drawing/2014/main" id="{3F0AD5AA-BFF7-4CBB-A3DA-082D414BCA0C}"/>
              </a:ext>
            </a:extLst>
          </p:cNvPr>
          <p:cNvSpPr txBox="1"/>
          <p:nvPr/>
        </p:nvSpPr>
        <p:spPr>
          <a:xfrm>
            <a:off x="1016000" y="1498599"/>
            <a:ext cx="7270750" cy="3139642"/>
          </a:xfrm>
          <a:prstGeom prst="rect">
            <a:avLst/>
          </a:prstGeom>
          <a:solidFill>
            <a:schemeClr val="bg1"/>
          </a:solidFill>
        </p:spPr>
        <p:txBody>
          <a:bodyPr wrap="square">
            <a:spAutoFit/>
          </a:bodyPr>
          <a:lstStyle/>
          <a:p>
            <a:pPr>
              <a:lnSpc>
                <a:spcPct val="107000"/>
              </a:lnSpc>
              <a:spcBef>
                <a:spcPts val="200"/>
              </a:spcBef>
            </a:pPr>
            <a:r>
              <a:rPr lang="en-GB"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3. After Observation: Discuss What Was Noticed (Reflect)</a:t>
            </a:r>
          </a:p>
          <a:p>
            <a:pPr>
              <a:lnSpc>
                <a:spcPts val="1500"/>
              </a:lnSpc>
              <a:spcAft>
                <a:spcPts val="800"/>
              </a:spcAf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Meet with the student teacher for 10–15 minutes to discuss: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What they noticed about where students are in the curriculum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How this compares to where the MTP says they </a:t>
            </a:r>
            <a:r>
              <a:rPr lang="en-GB" sz="1050" i="1" dirty="0">
                <a:effectLst/>
                <a:latin typeface="Segoe UI" panose="020B0502040204020203" pitchFamily="34" charset="0"/>
                <a:ea typeface="Times New Roman" panose="02020603050405020304" pitchFamily="18" charset="0"/>
                <a:cs typeface="Times New Roman" panose="02020603050405020304" pitchFamily="18" charset="0"/>
              </a:rPr>
              <a:t>should</a:t>
            </a: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 be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Emerging misconceptions or gaps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What prior knowledge appears strong or weak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How learners’ current understanding affects the next steps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800"/>
              </a:spcAft>
            </a:pPr>
            <a:r>
              <a:rPr lang="en-GB" sz="1050" dirty="0">
                <a:effectLst/>
                <a:latin typeface="Segoe UI" panose="020B0502040204020203" pitchFamily="34" charset="0"/>
                <a:ea typeface="Times New Roman" panose="02020603050405020304" pitchFamily="18" charset="0"/>
                <a:cs typeface="Times New Roman" panose="02020603050405020304" pitchFamily="18" charset="0"/>
              </a:rPr>
              <a:t>Use prompts such 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i="1" dirty="0">
                <a:effectLst/>
                <a:latin typeface="Segoe UI" panose="020B0502040204020203" pitchFamily="34" charset="0"/>
                <a:ea typeface="Times New Roman" panose="02020603050405020304" pitchFamily="18" charset="0"/>
                <a:cs typeface="Times New Roman" panose="02020603050405020304" pitchFamily="18" charset="0"/>
              </a:rPr>
              <a:t>What surprised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i="1" dirty="0">
                <a:effectLst/>
                <a:latin typeface="Segoe UI" panose="020B0502040204020203" pitchFamily="34" charset="0"/>
                <a:ea typeface="Times New Roman" panose="02020603050405020304" pitchFamily="18" charset="0"/>
                <a:cs typeface="Times New Roman" panose="02020603050405020304" pitchFamily="18" charset="0"/>
              </a:rPr>
              <a:t>What patterns did you notice?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spcAft>
                <a:spcPts val="800"/>
              </a:spcAft>
              <a:buSzPts val="1000"/>
              <a:buFont typeface="Symbol" panose="05050102010706020507" pitchFamily="18" charset="2"/>
              <a:buChar char=""/>
              <a:tabLst>
                <a:tab pos="457200" algn="l"/>
              </a:tabLst>
            </a:pPr>
            <a:r>
              <a:rPr lang="en-GB" sz="1050" i="1" dirty="0">
                <a:effectLst/>
                <a:latin typeface="Segoe UI" panose="020B0502040204020203" pitchFamily="34" charset="0"/>
                <a:ea typeface="Times New Roman" panose="02020603050405020304" pitchFamily="18" charset="0"/>
                <a:cs typeface="Times New Roman" panose="02020603050405020304" pitchFamily="18" charset="0"/>
              </a:rPr>
              <a:t>“What do you think learners are ready for next?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25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FE55-A5CF-4B27-8099-92099148C294}"/>
              </a:ext>
            </a:extLst>
          </p:cNvPr>
          <p:cNvSpPr>
            <a:spLocks noGrp="1"/>
          </p:cNvSpPr>
          <p:nvPr>
            <p:ph type="title"/>
          </p:nvPr>
        </p:nvSpPr>
        <p:spPr/>
        <p:txBody>
          <a:bodyPr/>
          <a:lstStyle/>
          <a:p>
            <a:endParaRPr lang="en-GB" dirty="0"/>
          </a:p>
        </p:txBody>
      </p:sp>
      <p:sp>
        <p:nvSpPr>
          <p:cNvPr id="3" name="Slide Number Placeholder 2">
            <a:extLst>
              <a:ext uri="{FF2B5EF4-FFF2-40B4-BE49-F238E27FC236}">
                <a16:creationId xmlns:a16="http://schemas.microsoft.com/office/drawing/2014/main" id="{2ADA1549-42FC-4E5F-8B57-E21E756967C5}"/>
              </a:ext>
            </a:extLst>
          </p:cNvPr>
          <p:cNvSpPr>
            <a:spLocks noGrp="1"/>
          </p:cNvSpPr>
          <p:nvPr>
            <p:ph type="sldNum" sz="quarter" idx="4"/>
          </p:nvPr>
        </p:nvSpPr>
        <p:spPr/>
        <p:txBody>
          <a:bodyPr/>
          <a:lstStyle/>
          <a:p>
            <a:fld id="{05306F20-FBA2-4746-AE9F-DFBA4FFD6FE5}" type="slidenum">
              <a:rPr lang="en-US" smtClean="0"/>
              <a:t>23</a:t>
            </a:fld>
            <a:endParaRPr lang="en-US" dirty="0"/>
          </a:p>
        </p:txBody>
      </p:sp>
      <p:sp>
        <p:nvSpPr>
          <p:cNvPr id="5" name="TextBox 4">
            <a:extLst>
              <a:ext uri="{FF2B5EF4-FFF2-40B4-BE49-F238E27FC236}">
                <a16:creationId xmlns:a16="http://schemas.microsoft.com/office/drawing/2014/main" id="{95906840-DAD7-41FD-9BB3-398DC63C1E55}"/>
              </a:ext>
            </a:extLst>
          </p:cNvPr>
          <p:cNvSpPr txBox="1"/>
          <p:nvPr/>
        </p:nvSpPr>
        <p:spPr>
          <a:xfrm>
            <a:off x="533400" y="933450"/>
            <a:ext cx="8089900" cy="4349139"/>
          </a:xfrm>
          <a:prstGeom prst="rect">
            <a:avLst/>
          </a:prstGeom>
          <a:solidFill>
            <a:schemeClr val="bg1"/>
          </a:solidFill>
        </p:spPr>
        <p:txBody>
          <a:bodyPr wrap="square">
            <a:spAutoFit/>
          </a:bodyPr>
          <a:lstStyle/>
          <a:p>
            <a:pPr>
              <a:lnSpc>
                <a:spcPct val="107000"/>
              </a:lnSpc>
              <a:spcBef>
                <a:spcPts val="200"/>
              </a:spcBef>
            </a:pPr>
            <a:r>
              <a:rPr lang="en-GB"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4. Planning Support: Guide Them to Shape a Mini Sequence (Doing)</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student teacher will now draft a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3–5 lesson mini sequence</a:t>
            </a:r>
            <a:r>
              <a:rPr lang="en-GB" sz="1100" dirty="0">
                <a:effectLst/>
                <a:latin typeface="Calibri" panose="020F0502020204030204" pitchFamily="34" charset="0"/>
                <a:ea typeface="Calibri" panose="020F0502020204030204" pitchFamily="34" charset="0"/>
                <a:cs typeface="Times New Roman" panose="02020603050405020304" pitchFamily="18" charset="0"/>
              </a:rPr>
              <a:t> based on their noticing. In your first weekly meeting discuss the mini-sequence. </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Check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A clearly stated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sequence intention</a:t>
            </a:r>
            <a:r>
              <a:rPr lang="en-GB" sz="1100" dirty="0">
                <a:effectLst/>
                <a:latin typeface="Calibri" panose="020F0502020204030204" pitchFamily="34" charset="0"/>
                <a:ea typeface="Calibri" panose="020F0502020204030204" pitchFamily="34" charset="0"/>
                <a:cs typeface="Times New Roman" panose="02020603050405020304" pitchFamily="18" charset="0"/>
              </a:rPr>
              <a:t> (what the lessons aim to achieve)</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Logical progression from lesson to lesson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Clear connections to curriculum expectations</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Anticipated misconceptions</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Planned Checks for Understanding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CfU</a:t>
            </a:r>
            <a:r>
              <a:rPr lang="en-GB" sz="1100" dirty="0">
                <a:effectLst/>
                <a:latin typeface="Calibri" panose="020F0502020204030204" pitchFamily="34" charset="0"/>
                <a:ea typeface="Calibri" panose="020F0502020204030204" pitchFamily="34" charset="0"/>
                <a:cs typeface="Times New Roman" panose="02020603050405020304" pitchFamily="18" charset="0"/>
              </a:rPr>
              <a:t>) in each lesson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Appropriate pitch for the class</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Provide constructive feedback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Focus 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Whether the sequence follows a coherent learning trajectory</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Whether the pitch matches the class’s current level</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Opportunities to strengthen modelling, scaffolding, or practice</a:t>
            </a: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Ensure that each lesson builds on the last and supports the next.</a:t>
            </a:r>
          </a:p>
        </p:txBody>
      </p:sp>
    </p:spTree>
    <p:extLst>
      <p:ext uri="{BB962C8B-B14F-4D97-AF65-F5344CB8AC3E}">
        <p14:creationId xmlns:p14="http://schemas.microsoft.com/office/powerpoint/2010/main" val="1193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anchor="t">
            <a:spAutoFit/>
          </a:bodyPr>
          <a:lstStyle/>
          <a:p>
            <a:r>
              <a:rPr lang="en-GB" dirty="0"/>
              <a:t>Teaching timetable </a:t>
            </a:r>
            <a:r>
              <a:rPr lang="en-GB" dirty="0">
                <a:solidFill>
                  <a:srgbClr val="FF0000"/>
                </a:solidFill>
              </a:rPr>
              <a:t> </a:t>
            </a:r>
            <a:r>
              <a:rPr lang="en-GB" dirty="0"/>
              <a:t> </a:t>
            </a:r>
          </a:p>
        </p:txBody>
      </p:sp>
      <p:sp>
        <p:nvSpPr>
          <p:cNvPr id="3" name="Content Placeholder 2"/>
          <p:cNvSpPr>
            <a:spLocks noGrp="1"/>
          </p:cNvSpPr>
          <p:nvPr>
            <p:ph type="body" sz="quarter" idx="20"/>
          </p:nvPr>
        </p:nvSpPr>
        <p:spPr/>
        <p:txBody>
          <a:bodyPr/>
          <a:lstStyle/>
          <a:p>
            <a:r>
              <a:rPr lang="en-GB" dirty="0"/>
              <a:t>Increased from Phase A </a:t>
            </a:r>
          </a:p>
          <a:p>
            <a:r>
              <a:rPr lang="en-GB" dirty="0"/>
              <a:t>Two thirds of an ECT timetable</a:t>
            </a:r>
          </a:p>
          <a:p>
            <a:r>
              <a:rPr lang="en-GB" dirty="0"/>
              <a:t>More involvement with pastoral role/ form tutor/ PSHE </a:t>
            </a:r>
          </a:p>
        </p:txBody>
      </p:sp>
      <p:graphicFrame>
        <p:nvGraphicFramePr>
          <p:cNvPr id="5" name="Table 4"/>
          <p:cNvGraphicFramePr>
            <a:graphicFrameLocks noGrp="1"/>
          </p:cNvGraphicFramePr>
          <p:nvPr>
            <p:extLst>
              <p:ext uri="{D42A27DB-BD31-4B8C-83A1-F6EECF244321}">
                <p14:modId xmlns:p14="http://schemas.microsoft.com/office/powerpoint/2010/main" val="398034818"/>
              </p:ext>
            </p:extLst>
          </p:nvPr>
        </p:nvGraphicFramePr>
        <p:xfrm>
          <a:off x="709175" y="3064807"/>
          <a:ext cx="7403678" cy="1901360"/>
        </p:xfrm>
        <a:graphic>
          <a:graphicData uri="http://schemas.openxmlformats.org/drawingml/2006/table">
            <a:tbl>
              <a:tblPr firstRow="1" firstCol="1" bandRow="1">
                <a:tableStyleId>{5C22544A-7EE6-4342-B048-85BDC9FD1C3A}</a:tableStyleId>
              </a:tblPr>
              <a:tblGrid>
                <a:gridCol w="1330073">
                  <a:extLst>
                    <a:ext uri="{9D8B030D-6E8A-4147-A177-3AD203B41FA5}">
                      <a16:colId xmlns:a16="http://schemas.microsoft.com/office/drawing/2014/main" val="3636173794"/>
                    </a:ext>
                  </a:extLst>
                </a:gridCol>
                <a:gridCol w="1700302">
                  <a:extLst>
                    <a:ext uri="{9D8B030D-6E8A-4147-A177-3AD203B41FA5}">
                      <a16:colId xmlns:a16="http://schemas.microsoft.com/office/drawing/2014/main" val="2581758217"/>
                    </a:ext>
                  </a:extLst>
                </a:gridCol>
                <a:gridCol w="1579463">
                  <a:extLst>
                    <a:ext uri="{9D8B030D-6E8A-4147-A177-3AD203B41FA5}">
                      <a16:colId xmlns:a16="http://schemas.microsoft.com/office/drawing/2014/main" val="1153046996"/>
                    </a:ext>
                  </a:extLst>
                </a:gridCol>
                <a:gridCol w="2793840">
                  <a:extLst>
                    <a:ext uri="{9D8B030D-6E8A-4147-A177-3AD203B41FA5}">
                      <a16:colId xmlns:a16="http://schemas.microsoft.com/office/drawing/2014/main" val="2219678283"/>
                    </a:ext>
                  </a:extLst>
                </a:gridCol>
              </a:tblGrid>
              <a:tr h="475340">
                <a:tc>
                  <a:txBody>
                    <a:bodyPr/>
                    <a:lstStyle/>
                    <a:p>
                      <a:pPr>
                        <a:lnSpc>
                          <a:spcPct val="107000"/>
                        </a:lnSpc>
                        <a:spcAft>
                          <a:spcPts val="0"/>
                        </a:spcAft>
                      </a:pPr>
                      <a:r>
                        <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 Lesson Day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 possible lessons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ECT teaches 12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Student </a:t>
                      </a:r>
                      <a:r>
                        <a:rPr lang="en-GB" sz="1400" b="0" i="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teacher teachers 8</a:t>
                      </a:r>
                      <a:endPar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29004330"/>
                  </a:ext>
                </a:extLst>
              </a:tr>
              <a:tr h="475340">
                <a:tc>
                  <a:txBody>
                    <a:bodyPr/>
                    <a:lstStyle/>
                    <a:p>
                      <a:pPr>
                        <a:lnSpc>
                          <a:spcPct val="107000"/>
                        </a:lnSpc>
                        <a:spcAft>
                          <a:spcPts val="0"/>
                        </a:spcAft>
                      </a:pPr>
                      <a:r>
                        <a:rPr lang="en-GB" sz="1400" i="1" dirty="0">
                          <a:solidFill>
                            <a:schemeClr val="accent6">
                              <a:lumMod val="50000"/>
                            </a:schemeClr>
                          </a:solidFill>
                          <a:effectLst/>
                        </a:rPr>
                        <a:t>5 lesson day </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rPr>
                        <a:t>25 possible lessons </a:t>
                      </a:r>
                      <a:endPar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rPr>
                        <a:t>ECT teaches 20</a:t>
                      </a:r>
                      <a:endPar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rPr>
                        <a:t>Student teacher teaches 13</a:t>
                      </a:r>
                      <a:endParaRPr lang="en-GB" sz="1400" b="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75606501"/>
                  </a:ext>
                </a:extLst>
              </a:tr>
              <a:tr h="475340">
                <a:tc>
                  <a:txBody>
                    <a:bodyPr/>
                    <a:lstStyle/>
                    <a:p>
                      <a:pPr>
                        <a:lnSpc>
                          <a:spcPct val="107000"/>
                        </a:lnSpc>
                        <a:spcAft>
                          <a:spcPts val="0"/>
                        </a:spcAft>
                      </a:pPr>
                      <a:r>
                        <a:rPr lang="en-GB" sz="1400" i="1" dirty="0">
                          <a:solidFill>
                            <a:schemeClr val="accent6">
                              <a:lumMod val="50000"/>
                            </a:schemeClr>
                          </a:solidFill>
                          <a:effectLst/>
                        </a:rPr>
                        <a:t>6 lesson day </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i="1" dirty="0">
                          <a:solidFill>
                            <a:schemeClr val="accent6">
                              <a:lumMod val="50000"/>
                            </a:schemeClr>
                          </a:solidFill>
                          <a:effectLst/>
                        </a:rPr>
                        <a:t>30 possible lessons</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7000"/>
                        </a:lnSpc>
                        <a:spcAft>
                          <a:spcPts val="0"/>
                        </a:spcAft>
                      </a:pPr>
                      <a:r>
                        <a:rPr lang="en-GB" sz="1400" i="1" dirty="0">
                          <a:solidFill>
                            <a:schemeClr val="accent6">
                              <a:lumMod val="50000"/>
                            </a:schemeClr>
                          </a:solidFill>
                          <a:effectLst/>
                        </a:rPr>
                        <a:t>ECT teaches 24</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rPr>
                        <a:t>Student teacher teaches </a:t>
                      </a:r>
                      <a:r>
                        <a:rPr lang="en-GB" sz="1400" i="1" dirty="0">
                          <a:solidFill>
                            <a:schemeClr val="accent6">
                              <a:lumMod val="50000"/>
                            </a:schemeClr>
                          </a:solidFill>
                          <a:effectLst/>
                        </a:rPr>
                        <a:t>15/16</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12945141"/>
                  </a:ext>
                </a:extLst>
              </a:tr>
              <a:tr h="475340">
                <a:tc>
                  <a:txBody>
                    <a:bodyPr/>
                    <a:lstStyle/>
                    <a:p>
                      <a:pPr>
                        <a:lnSpc>
                          <a:spcPct val="107000"/>
                        </a:lnSpc>
                        <a:spcAft>
                          <a:spcPts val="0"/>
                        </a:spcAft>
                      </a:pPr>
                      <a:r>
                        <a:rPr lang="en-GB" sz="1400" i="1" dirty="0">
                          <a:solidFill>
                            <a:schemeClr val="accent6">
                              <a:lumMod val="50000"/>
                            </a:schemeClr>
                          </a:solidFill>
                          <a:effectLst/>
                        </a:rPr>
                        <a:t>8 lesson day </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i="1">
                          <a:solidFill>
                            <a:schemeClr val="accent6">
                              <a:lumMod val="50000"/>
                            </a:schemeClr>
                          </a:solidFill>
                          <a:effectLst/>
                        </a:rPr>
                        <a:t>40 possible lessons</a:t>
                      </a:r>
                      <a:endParaRPr lang="en-GB" sz="1400" i="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i="1" dirty="0">
                          <a:solidFill>
                            <a:schemeClr val="accent6">
                              <a:lumMod val="50000"/>
                            </a:schemeClr>
                          </a:solidFill>
                          <a:effectLst/>
                        </a:rPr>
                        <a:t>ECT</a:t>
                      </a:r>
                      <a:r>
                        <a:rPr lang="en-GB" sz="1400" i="1" baseline="0" dirty="0">
                          <a:solidFill>
                            <a:schemeClr val="accent6">
                              <a:lumMod val="50000"/>
                            </a:schemeClr>
                          </a:solidFill>
                          <a:effectLst/>
                        </a:rPr>
                        <a:t> </a:t>
                      </a:r>
                      <a:r>
                        <a:rPr lang="en-GB" sz="1400" i="1" dirty="0">
                          <a:solidFill>
                            <a:schemeClr val="accent6">
                              <a:lumMod val="50000"/>
                            </a:schemeClr>
                          </a:solidFill>
                          <a:effectLst/>
                        </a:rPr>
                        <a:t>teaches 32</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ct val="107000"/>
                        </a:lnSpc>
                        <a:spcAft>
                          <a:spcPts val="0"/>
                        </a:spcAft>
                      </a:pPr>
                      <a:r>
                        <a:rPr lang="en-GB" sz="1400" b="0" i="1" dirty="0">
                          <a:solidFill>
                            <a:schemeClr val="accent6">
                              <a:lumMod val="50000"/>
                            </a:schemeClr>
                          </a:solidFill>
                          <a:effectLst/>
                        </a:rPr>
                        <a:t>Student teacher teaches</a:t>
                      </a:r>
                      <a:r>
                        <a:rPr lang="en-GB" sz="1400" i="1" dirty="0">
                          <a:solidFill>
                            <a:schemeClr val="accent6">
                              <a:lumMod val="50000"/>
                            </a:schemeClr>
                          </a:solidFill>
                          <a:effectLst/>
                        </a:rPr>
                        <a:t> teach 21</a:t>
                      </a:r>
                      <a:endParaRPr lang="en-GB" sz="14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556045"/>
                  </a:ext>
                </a:extLst>
              </a:tr>
            </a:tbl>
          </a:graphicData>
        </a:graphic>
      </p:graphicFrame>
    </p:spTree>
    <p:extLst>
      <p:ext uri="{BB962C8B-B14F-4D97-AF65-F5344CB8AC3E}">
        <p14:creationId xmlns:p14="http://schemas.microsoft.com/office/powerpoint/2010/main" val="1563340030"/>
      </p:ext>
    </p:extLst>
  </p:cSld>
  <p:clrMapOvr>
    <a:masterClrMapping/>
  </p:clrMapOvr>
  <mc:AlternateContent xmlns:mc="http://schemas.openxmlformats.org/markup-compatibility/2006" xmlns:p14="http://schemas.microsoft.com/office/powerpoint/2010/main">
    <mc:Choice Requires="p14">
      <p:transition spd="med" p14:dur="700" advTm="58189">
        <p:fade/>
      </p:transition>
    </mc:Choice>
    <mc:Fallback xmlns="">
      <p:transition spd="med" advTm="5818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13FF-E215-458D-AE49-B94C30944F3A}"/>
              </a:ext>
            </a:extLst>
          </p:cNvPr>
          <p:cNvSpPr>
            <a:spLocks noGrp="1"/>
          </p:cNvSpPr>
          <p:nvPr>
            <p:ph type="title"/>
          </p:nvPr>
        </p:nvSpPr>
        <p:spPr/>
        <p:txBody>
          <a:bodyPr/>
          <a:lstStyle/>
          <a:p>
            <a:r>
              <a:rPr lang="en-GB" dirty="0"/>
              <a:t>Opportunity for 6 weeks at ECT timetable</a:t>
            </a:r>
          </a:p>
        </p:txBody>
      </p:sp>
      <p:sp>
        <p:nvSpPr>
          <p:cNvPr id="3" name="Slide Number Placeholder 2">
            <a:extLst>
              <a:ext uri="{FF2B5EF4-FFF2-40B4-BE49-F238E27FC236}">
                <a16:creationId xmlns:a16="http://schemas.microsoft.com/office/drawing/2014/main" id="{370338CC-BB5A-4DD3-9922-642E1749645B}"/>
              </a:ext>
            </a:extLst>
          </p:cNvPr>
          <p:cNvSpPr>
            <a:spLocks noGrp="1"/>
          </p:cNvSpPr>
          <p:nvPr>
            <p:ph type="sldNum" sz="quarter" idx="4"/>
          </p:nvPr>
        </p:nvSpPr>
        <p:spPr/>
        <p:txBody>
          <a:bodyPr/>
          <a:lstStyle/>
          <a:p>
            <a:fld id="{05306F20-FBA2-4746-AE9F-DFBA4FFD6FE5}" type="slidenum">
              <a:rPr lang="en-US" smtClean="0"/>
              <a:t>25</a:t>
            </a:fld>
            <a:endParaRPr lang="en-US" dirty="0"/>
          </a:p>
        </p:txBody>
      </p:sp>
      <p:sp>
        <p:nvSpPr>
          <p:cNvPr id="4" name="TextBox 3">
            <a:extLst>
              <a:ext uri="{FF2B5EF4-FFF2-40B4-BE49-F238E27FC236}">
                <a16:creationId xmlns:a16="http://schemas.microsoft.com/office/drawing/2014/main" id="{9A41361E-0297-481F-A9AB-36204A46D950}"/>
              </a:ext>
            </a:extLst>
          </p:cNvPr>
          <p:cNvSpPr txBox="1"/>
          <p:nvPr/>
        </p:nvSpPr>
        <p:spPr>
          <a:xfrm>
            <a:off x="698500" y="1924050"/>
            <a:ext cx="7150100" cy="2347826"/>
          </a:xfrm>
          <a:prstGeom prst="rect">
            <a:avLst/>
          </a:prstGeom>
          <a:solidFill>
            <a:schemeClr val="bg1"/>
          </a:solidFill>
        </p:spPr>
        <p:txBody>
          <a:bodyPr wrap="square" lIns="216000" tIns="187200" rIns="216000" bIns="187200" rtlCol="0">
            <a:spAutoFit/>
          </a:bodyPr>
          <a:lstStyle/>
          <a:p>
            <a:pPr marL="285750" indent="-285750">
              <a:buFont typeface="Arial" panose="020B0604020202020204" pitchFamily="34" charset="0"/>
              <a:buChar char="•"/>
            </a:pPr>
            <a:r>
              <a:rPr lang="en-GB" sz="1600" b="1" i="0" dirty="0">
                <a:latin typeface="Arial"/>
                <a:cs typeface="Arial"/>
              </a:rPr>
              <a:t>DfE requirement to offer the opportunity for 6 weeks of an ECT timetable (20 hours)</a:t>
            </a:r>
          </a:p>
          <a:p>
            <a:pPr marL="285750" indent="-285750">
              <a:buFont typeface="Arial" panose="020B0604020202020204" pitchFamily="34" charset="0"/>
              <a:buChar char="•"/>
            </a:pPr>
            <a:r>
              <a:rPr lang="en-GB" sz="1600" b="1" dirty="0">
                <a:latin typeface="Arial"/>
                <a:cs typeface="Arial"/>
              </a:rPr>
              <a:t>Only if student is progressing as they should be</a:t>
            </a:r>
          </a:p>
          <a:p>
            <a:pPr marL="285750" indent="-285750">
              <a:buFont typeface="Arial" panose="020B0604020202020204" pitchFamily="34" charset="0"/>
              <a:buChar char="•"/>
            </a:pPr>
            <a:r>
              <a:rPr lang="en-GB" sz="1600" b="1" dirty="0">
                <a:latin typeface="Arial"/>
                <a:cs typeface="Arial"/>
              </a:rPr>
              <a:t>Can be any time in the placement</a:t>
            </a:r>
          </a:p>
          <a:p>
            <a:pPr marL="285750" indent="-285750">
              <a:buFont typeface="Arial" panose="020B0604020202020204" pitchFamily="34" charset="0"/>
              <a:buChar char="•"/>
            </a:pPr>
            <a:r>
              <a:rPr lang="en-GB" sz="1600" b="1" dirty="0">
                <a:latin typeface="Arial"/>
                <a:cs typeface="Arial"/>
              </a:rPr>
              <a:t>Does not have to be consecutive</a:t>
            </a:r>
          </a:p>
          <a:p>
            <a:pPr marL="285750" indent="-285750">
              <a:buFont typeface="Arial" panose="020B0604020202020204" pitchFamily="34" charset="0"/>
              <a:buChar char="•"/>
            </a:pPr>
            <a:r>
              <a:rPr lang="en-GB" sz="1600" b="1" dirty="0">
                <a:latin typeface="Arial"/>
                <a:cs typeface="Arial"/>
              </a:rPr>
              <a:t>Can be observations, team teaching or full teaching</a:t>
            </a:r>
          </a:p>
          <a:p>
            <a:pPr marL="285750" indent="-285750">
              <a:buFont typeface="Arial" panose="020B0604020202020204" pitchFamily="34" charset="0"/>
              <a:buChar char="•"/>
            </a:pPr>
            <a:r>
              <a:rPr lang="en-GB" sz="1600" b="1" dirty="0">
                <a:latin typeface="Arial"/>
                <a:cs typeface="Arial"/>
              </a:rPr>
              <a:t>Preparing for progress on to ECT</a:t>
            </a:r>
          </a:p>
          <a:p>
            <a:endParaRPr lang="en-GB" sz="1600" b="1" i="0" dirty="0">
              <a:solidFill>
                <a:schemeClr val="accent1"/>
              </a:solidFill>
              <a:latin typeface="Arial"/>
              <a:cs typeface="Arial"/>
            </a:endParaRPr>
          </a:p>
        </p:txBody>
      </p:sp>
    </p:spTree>
    <p:extLst>
      <p:ext uri="{BB962C8B-B14F-4D97-AF65-F5344CB8AC3E}">
        <p14:creationId xmlns:p14="http://schemas.microsoft.com/office/powerpoint/2010/main" val="289295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3E63-3A6F-4ADB-BECB-6F38FE7F7300}"/>
              </a:ext>
            </a:extLst>
          </p:cNvPr>
          <p:cNvSpPr>
            <a:spLocks noGrp="1"/>
          </p:cNvSpPr>
          <p:nvPr>
            <p:ph type="title"/>
          </p:nvPr>
        </p:nvSpPr>
        <p:spPr/>
        <p:txBody>
          <a:bodyPr/>
          <a:lstStyle/>
          <a:p>
            <a:r>
              <a:rPr lang="en-GB" dirty="0"/>
              <a:t>Phase B school placement </a:t>
            </a:r>
          </a:p>
        </p:txBody>
      </p:sp>
      <p:sp>
        <p:nvSpPr>
          <p:cNvPr id="3" name="Content Placeholder 2">
            <a:extLst>
              <a:ext uri="{FF2B5EF4-FFF2-40B4-BE49-F238E27FC236}">
                <a16:creationId xmlns:a16="http://schemas.microsoft.com/office/drawing/2014/main" id="{00B0D965-C12E-48C3-A56B-2CB9600307C2}"/>
              </a:ext>
            </a:extLst>
          </p:cNvPr>
          <p:cNvSpPr>
            <a:spLocks noGrp="1"/>
          </p:cNvSpPr>
          <p:nvPr>
            <p:ph type="body" sz="quarter" idx="20"/>
          </p:nvPr>
        </p:nvSpPr>
        <p:spPr/>
        <p:txBody>
          <a:bodyPr lIns="0" tIns="45720" rIns="91440" bIns="45720" anchor="t">
            <a:normAutofit lnSpcReduction="10000"/>
          </a:bodyPr>
          <a:lstStyle/>
          <a:p>
            <a:r>
              <a:rPr lang="en-GB" dirty="0"/>
              <a:t>Make sure your student teacher receives Safeguarding/ Child Protection policy</a:t>
            </a:r>
          </a:p>
          <a:p>
            <a:r>
              <a:rPr lang="en-GB" dirty="0"/>
              <a:t>Ensure that they have access to SEND information and know who the SENDCO is in the school. </a:t>
            </a:r>
          </a:p>
          <a:p>
            <a:pPr marL="197485" indent="-197485"/>
            <a:r>
              <a:rPr lang="en-GB" dirty="0"/>
              <a:t>First week for Phase B – ITP5, mostly observe and get to know classes </a:t>
            </a:r>
            <a:endParaRPr lang="en-GB" dirty="0">
              <a:solidFill>
                <a:srgbClr val="FF0000"/>
              </a:solidFill>
            </a:endParaRPr>
          </a:p>
          <a:p>
            <a:r>
              <a:rPr lang="en-GB" dirty="0"/>
              <a:t>Take on classes more quickly than in Phase A (discuss with your student teacher)</a:t>
            </a:r>
          </a:p>
          <a:p>
            <a:r>
              <a:rPr lang="en-GB" dirty="0"/>
              <a:t>Student teachers need to keep up to date with the ‘paperwork’, </a:t>
            </a:r>
          </a:p>
          <a:p>
            <a:r>
              <a:rPr lang="en-GB" dirty="0"/>
              <a:t>Student teachers have been told to find out and adhere to school’s absence policy and let university know if absent. </a:t>
            </a:r>
          </a:p>
          <a:p>
            <a:endParaRPr lang="en-GB" dirty="0"/>
          </a:p>
        </p:txBody>
      </p:sp>
    </p:spTree>
    <p:extLst>
      <p:ext uri="{BB962C8B-B14F-4D97-AF65-F5344CB8AC3E}">
        <p14:creationId xmlns:p14="http://schemas.microsoft.com/office/powerpoint/2010/main" val="142648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0E75-434C-4493-A098-451A07AF945E}"/>
              </a:ext>
            </a:extLst>
          </p:cNvPr>
          <p:cNvSpPr>
            <a:spLocks noGrp="1"/>
          </p:cNvSpPr>
          <p:nvPr>
            <p:ph type="title"/>
          </p:nvPr>
        </p:nvSpPr>
        <p:spPr>
          <a:xfrm>
            <a:off x="614172" y="976769"/>
            <a:ext cx="7907528" cy="430887"/>
          </a:xfrm>
        </p:spPr>
        <p:txBody>
          <a:bodyPr vert="horz" wrap="square" lIns="0" tIns="0" rIns="0" bIns="0" anchor="t">
            <a:spAutoFit/>
          </a:bodyPr>
          <a:lstStyle/>
          <a:p>
            <a:r>
              <a:rPr lang="en-GB" dirty="0"/>
              <a:t>Change to reports</a:t>
            </a:r>
            <a:endParaRPr lang="en-GB" dirty="0">
              <a:solidFill>
                <a:srgbClr val="FF0000"/>
              </a:solidFill>
            </a:endParaRPr>
          </a:p>
        </p:txBody>
      </p:sp>
      <p:sp>
        <p:nvSpPr>
          <p:cNvPr id="3" name="Text Placeholder 2">
            <a:extLst>
              <a:ext uri="{FF2B5EF4-FFF2-40B4-BE49-F238E27FC236}">
                <a16:creationId xmlns:a16="http://schemas.microsoft.com/office/drawing/2014/main" id="{321BDF18-B734-43A7-AC01-20F565B820E3}"/>
              </a:ext>
            </a:extLst>
          </p:cNvPr>
          <p:cNvSpPr>
            <a:spLocks noGrp="1"/>
          </p:cNvSpPr>
          <p:nvPr>
            <p:ph type="body" sz="quarter" idx="20"/>
          </p:nvPr>
        </p:nvSpPr>
        <p:spPr>
          <a:xfrm>
            <a:off x="319464" y="1500527"/>
            <a:ext cx="8822768" cy="3016406"/>
          </a:xfrm>
        </p:spPr>
        <p:txBody>
          <a:bodyPr/>
          <a:lstStyle/>
          <a:p>
            <a:r>
              <a:rPr lang="en-GB" dirty="0"/>
              <a:t>The Teachers’ Standards report is not the final report anymore</a:t>
            </a:r>
          </a:p>
          <a:p>
            <a:r>
              <a:rPr lang="en-GB" dirty="0"/>
              <a:t>It shows they have met most of the teachers’ standards</a:t>
            </a:r>
          </a:p>
          <a:p>
            <a:r>
              <a:rPr lang="en-GB" dirty="0"/>
              <a:t>The PPC report is when they have met all of the teaching standards and PPC </a:t>
            </a:r>
          </a:p>
        </p:txBody>
      </p:sp>
      <p:sp>
        <p:nvSpPr>
          <p:cNvPr id="4" name="Slide Number Placeholder 3">
            <a:extLst>
              <a:ext uri="{FF2B5EF4-FFF2-40B4-BE49-F238E27FC236}">
                <a16:creationId xmlns:a16="http://schemas.microsoft.com/office/drawing/2014/main" id="{A0D8C0BE-1080-4780-8785-69D99B557905}"/>
              </a:ext>
            </a:extLst>
          </p:cNvPr>
          <p:cNvSpPr>
            <a:spLocks noGrp="1"/>
          </p:cNvSpPr>
          <p:nvPr>
            <p:ph type="sldNum" sz="quarter" idx="4"/>
          </p:nvPr>
        </p:nvSpPr>
        <p:spPr/>
        <p:txBody>
          <a:bodyPr/>
          <a:lstStyle/>
          <a:p>
            <a:fld id="{05306F20-FBA2-4746-AE9F-DFBA4FFD6FE5}" type="slidenum">
              <a:rPr lang="en-US" smtClean="0"/>
              <a:t>27</a:t>
            </a:fld>
            <a:endParaRPr lang="en-US" dirty="0"/>
          </a:p>
        </p:txBody>
      </p:sp>
      <p:graphicFrame>
        <p:nvGraphicFramePr>
          <p:cNvPr id="5" name="Diagram 4">
            <a:extLst>
              <a:ext uri="{FF2B5EF4-FFF2-40B4-BE49-F238E27FC236}">
                <a16:creationId xmlns:a16="http://schemas.microsoft.com/office/drawing/2014/main" id="{CFF247F1-76EF-44A9-A95D-F80CA4BE2506}"/>
              </a:ext>
            </a:extLst>
          </p:cNvPr>
          <p:cNvGraphicFramePr/>
          <p:nvPr>
            <p:extLst>
              <p:ext uri="{D42A27DB-BD31-4B8C-83A1-F6EECF244321}">
                <p14:modId xmlns:p14="http://schemas.microsoft.com/office/powerpoint/2010/main" val="2634667210"/>
              </p:ext>
            </p:extLst>
          </p:nvPr>
        </p:nvGraphicFramePr>
        <p:xfrm>
          <a:off x="319464" y="2280061"/>
          <a:ext cx="8496944" cy="316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741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C346-77EF-4473-B53B-0ABF1E66E6E0}"/>
              </a:ext>
            </a:extLst>
          </p:cNvPr>
          <p:cNvSpPr>
            <a:spLocks noGrp="1"/>
          </p:cNvSpPr>
          <p:nvPr>
            <p:ph type="title"/>
          </p:nvPr>
        </p:nvSpPr>
        <p:spPr/>
        <p:txBody>
          <a:bodyPr/>
          <a:lstStyle/>
          <a:p>
            <a:r>
              <a:rPr lang="en-GB" dirty="0"/>
              <a:t>Teachers’ Standards Report</a:t>
            </a:r>
          </a:p>
        </p:txBody>
      </p:sp>
      <p:sp>
        <p:nvSpPr>
          <p:cNvPr id="3" name="Text Placeholder 2">
            <a:extLst>
              <a:ext uri="{FF2B5EF4-FFF2-40B4-BE49-F238E27FC236}">
                <a16:creationId xmlns:a16="http://schemas.microsoft.com/office/drawing/2014/main" id="{ECBE1AAE-216C-4411-8306-10484D5CE8CA}"/>
              </a:ext>
            </a:extLst>
          </p:cNvPr>
          <p:cNvSpPr>
            <a:spLocks noGrp="1"/>
          </p:cNvSpPr>
          <p:nvPr>
            <p:ph type="body" sz="quarter" idx="20"/>
          </p:nvPr>
        </p:nvSpPr>
        <p:spPr/>
        <p:txBody>
          <a:bodyPr/>
          <a:lstStyle/>
          <a:p>
            <a:endParaRPr lang="en-GB" dirty="0"/>
          </a:p>
        </p:txBody>
      </p:sp>
      <p:pic>
        <p:nvPicPr>
          <p:cNvPr id="4" name="Picture 3">
            <a:extLst>
              <a:ext uri="{FF2B5EF4-FFF2-40B4-BE49-F238E27FC236}">
                <a16:creationId xmlns:a16="http://schemas.microsoft.com/office/drawing/2014/main" id="{BAEE72E5-5023-42C2-A2C0-D05A1E7C1E84}"/>
              </a:ext>
            </a:extLst>
          </p:cNvPr>
          <p:cNvPicPr>
            <a:picLocks noChangeAspect="1"/>
          </p:cNvPicPr>
          <p:nvPr/>
        </p:nvPicPr>
        <p:blipFill>
          <a:blip r:embed="rId2"/>
          <a:stretch>
            <a:fillRect/>
          </a:stretch>
        </p:blipFill>
        <p:spPr>
          <a:xfrm>
            <a:off x="91486" y="2355726"/>
            <a:ext cx="8961028" cy="2167111"/>
          </a:xfrm>
          <a:prstGeom prst="rect">
            <a:avLst/>
          </a:prstGeom>
        </p:spPr>
      </p:pic>
      <p:sp>
        <p:nvSpPr>
          <p:cNvPr id="5" name="Arrow: Right 4">
            <a:extLst>
              <a:ext uri="{FF2B5EF4-FFF2-40B4-BE49-F238E27FC236}">
                <a16:creationId xmlns:a16="http://schemas.microsoft.com/office/drawing/2014/main" id="{A314EA7C-17BB-44CF-95EF-28AEE29B65EC}"/>
              </a:ext>
            </a:extLst>
          </p:cNvPr>
          <p:cNvSpPr/>
          <p:nvPr/>
        </p:nvSpPr>
        <p:spPr>
          <a:xfrm rot="5400000">
            <a:off x="124740" y="2055913"/>
            <a:ext cx="99512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5587117"/>
      </p:ext>
    </p:extLst>
  </p:cSld>
  <p:clrMapOvr>
    <a:masterClrMapping/>
  </p:clrMapOvr>
  <mc:AlternateContent xmlns:mc="http://schemas.openxmlformats.org/markup-compatibility/2006" xmlns:p14="http://schemas.microsoft.com/office/powerpoint/2010/main">
    <mc:Choice Requires="p14">
      <p:transition spd="slow" p14:dur="2000" advTm="30730"/>
    </mc:Choice>
    <mc:Fallback xmlns="">
      <p:transition spd="slow" advTm="3073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5FA3-95B8-421E-86E5-46E5A4B79EB9}"/>
              </a:ext>
            </a:extLst>
          </p:cNvPr>
          <p:cNvSpPr>
            <a:spLocks noGrp="1"/>
          </p:cNvSpPr>
          <p:nvPr>
            <p:ph type="title"/>
          </p:nvPr>
        </p:nvSpPr>
        <p:spPr>
          <a:xfrm>
            <a:off x="614172" y="1192213"/>
            <a:ext cx="7907528" cy="861774"/>
          </a:xfrm>
        </p:spPr>
        <p:txBody>
          <a:bodyPr/>
          <a:lstStyle/>
          <a:p>
            <a:r>
              <a:rPr lang="en-GB" dirty="0"/>
              <a:t>What does it mean to have met the teachers’ standard?</a:t>
            </a:r>
          </a:p>
        </p:txBody>
      </p:sp>
      <p:sp>
        <p:nvSpPr>
          <p:cNvPr id="3" name="Content Placeholder 2">
            <a:extLst>
              <a:ext uri="{FF2B5EF4-FFF2-40B4-BE49-F238E27FC236}">
                <a16:creationId xmlns:a16="http://schemas.microsoft.com/office/drawing/2014/main" id="{784EFA27-BC07-45FA-B378-28E8BA33838A}"/>
              </a:ext>
            </a:extLst>
          </p:cNvPr>
          <p:cNvSpPr>
            <a:spLocks noGrp="1"/>
          </p:cNvSpPr>
          <p:nvPr>
            <p:ph type="body" sz="quarter" idx="20"/>
          </p:nvPr>
        </p:nvSpPr>
        <p:spPr>
          <a:xfrm>
            <a:off x="614172" y="2338934"/>
            <a:ext cx="7907528" cy="3016406"/>
          </a:xfrm>
        </p:spPr>
        <p:txBody>
          <a:bodyPr/>
          <a:lstStyle/>
          <a:p>
            <a:pPr marL="0" indent="0">
              <a:buNone/>
            </a:pPr>
            <a:r>
              <a:rPr lang="en-GB" b="1" dirty="0"/>
              <a:t>Met: </a:t>
            </a:r>
            <a:r>
              <a:rPr lang="en-GB" dirty="0"/>
              <a:t>A student teacher </a:t>
            </a:r>
            <a:r>
              <a:rPr lang="en-GB" b="1" dirty="0"/>
              <a:t>secure</a:t>
            </a:r>
            <a:r>
              <a:rPr lang="en-GB" dirty="0"/>
              <a:t> in each of the associated TS Benchmark Statements will have met that particular Teachers’ Standard (for trainees).</a:t>
            </a:r>
          </a:p>
          <a:p>
            <a:pPr marL="0" indent="0">
              <a:buNone/>
            </a:pPr>
            <a:r>
              <a:rPr lang="en-GB" dirty="0"/>
              <a:t>In broad terms, for </a:t>
            </a:r>
            <a:r>
              <a:rPr lang="en-GB" b="1" dirty="0"/>
              <a:t>‘met’</a:t>
            </a:r>
            <a:r>
              <a:rPr lang="en-GB" dirty="0"/>
              <a:t>, the student teacher will be meeting the TS Benchmark Statements much of the time in most contexts, but this </a:t>
            </a:r>
            <a:r>
              <a:rPr lang="en-GB" b="1" dirty="0"/>
              <a:t>may not be consistently sustained</a:t>
            </a:r>
            <a:r>
              <a:rPr lang="en-GB" dirty="0"/>
              <a:t> across a range of contexts, and </a:t>
            </a:r>
            <a:r>
              <a:rPr lang="en-GB" b="1" dirty="0"/>
              <a:t>support and guidance</a:t>
            </a:r>
            <a:r>
              <a:rPr lang="en-GB" dirty="0"/>
              <a:t> (S&amp;G) appropriate for a student teacher may be needed. </a:t>
            </a:r>
          </a:p>
          <a:p>
            <a:pPr marL="0" indent="0">
              <a:buNone/>
            </a:pPr>
            <a:r>
              <a:rPr lang="en-GB" dirty="0"/>
              <a:t>Assessment should be in context not ‘ECT’ standards </a:t>
            </a:r>
          </a:p>
          <a:p>
            <a:endParaRPr lang="en-GB" dirty="0"/>
          </a:p>
        </p:txBody>
      </p:sp>
    </p:spTree>
    <p:extLst>
      <p:ext uri="{BB962C8B-B14F-4D97-AF65-F5344CB8AC3E}">
        <p14:creationId xmlns:p14="http://schemas.microsoft.com/office/powerpoint/2010/main" val="3598543427"/>
      </p:ext>
    </p:extLst>
  </p:cSld>
  <p:clrMapOvr>
    <a:masterClrMapping/>
  </p:clrMapOvr>
  <mc:AlternateContent xmlns:mc="http://schemas.openxmlformats.org/markup-compatibility/2006" xmlns:p14="http://schemas.microsoft.com/office/powerpoint/2010/main">
    <mc:Choice Requires="p14">
      <p:transition spd="slow" p14:dur="2000" advTm="55556"/>
    </mc:Choice>
    <mc:Fallback xmlns="">
      <p:transition spd="slow" advTm="555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1560" y="317377"/>
            <a:ext cx="7056784" cy="430887"/>
          </a:xfrm>
          <a:prstGeom prst="rect">
            <a:avLst/>
          </a:prstGeom>
        </p:spPr>
        <p:txBody>
          <a:bodyPr vert="horz" wrap="square" lIns="0" tIns="0" rIns="0" bIns="0">
            <a:sp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rgbClr val="3C3C3C"/>
                </a:solidFill>
                <a:latin typeface="Arial"/>
              </a:rPr>
              <a:t>W</a:t>
            </a:r>
            <a:r>
              <a:rPr kumimoji="0" lang="en-GB" sz="2800" b="1" i="0" u="none" strike="noStrike" kern="1200" cap="none" spc="0" normalizeH="0" baseline="0" noProof="0" dirty="0" err="1">
                <a:ln>
                  <a:noFill/>
                </a:ln>
                <a:solidFill>
                  <a:srgbClr val="3C3C3C"/>
                </a:solidFill>
                <a:effectLst/>
                <a:uLnTx/>
                <a:uFillTx/>
                <a:latin typeface="Arial"/>
                <a:ea typeface="+mj-ea"/>
                <a:cs typeface="+mj-cs"/>
              </a:rPr>
              <a:t>ebsite</a:t>
            </a:r>
            <a:r>
              <a:rPr kumimoji="0" lang="en-GB" sz="2800" b="1" i="0" u="none" strike="noStrike" kern="1200" cap="none" spc="0" normalizeH="0" baseline="0" noProof="0" dirty="0">
                <a:ln>
                  <a:noFill/>
                </a:ln>
                <a:solidFill>
                  <a:srgbClr val="3C3C3C"/>
                </a:solidFill>
                <a:effectLst/>
                <a:uLnTx/>
                <a:uFillTx/>
                <a:latin typeface="Arial"/>
                <a:ea typeface="+mj-ea"/>
                <a:cs typeface="+mj-cs"/>
              </a:rPr>
              <a:t> </a:t>
            </a:r>
          </a:p>
        </p:txBody>
      </p:sp>
      <p:sp>
        <p:nvSpPr>
          <p:cNvPr id="11" name="TextBox 10">
            <a:extLst>
              <a:ext uri="{FF2B5EF4-FFF2-40B4-BE49-F238E27FC236}">
                <a16:creationId xmlns:a16="http://schemas.microsoft.com/office/drawing/2014/main" id="{C369706B-7D3A-4F17-9B67-B51B98190EDC}"/>
              </a:ext>
            </a:extLst>
          </p:cNvPr>
          <p:cNvSpPr txBox="1"/>
          <p:nvPr/>
        </p:nvSpPr>
        <p:spPr>
          <a:xfrm>
            <a:off x="611560" y="942163"/>
            <a:ext cx="6246440" cy="646331"/>
          </a:xfrm>
          <a:prstGeom prst="rect">
            <a:avLst/>
          </a:prstGeom>
          <a:noFill/>
        </p:spPr>
        <p:txBody>
          <a:bodyPr wrap="square">
            <a:spAutoFit/>
          </a:bodyPr>
          <a:lstStyle/>
          <a:p>
            <a:r>
              <a:rPr lang="en-GB" dirty="0">
                <a:hlinkClick r:id="rId2"/>
              </a:rPr>
              <a:t>https://pgce-school-experience.le.ac.uk/</a:t>
            </a:r>
            <a:endParaRPr lang="en-GB" dirty="0"/>
          </a:p>
          <a:p>
            <a:endParaRPr lang="en-GB" dirty="0"/>
          </a:p>
        </p:txBody>
      </p:sp>
      <p:pic>
        <p:nvPicPr>
          <p:cNvPr id="4" name="Picture 3">
            <a:extLst>
              <a:ext uri="{FF2B5EF4-FFF2-40B4-BE49-F238E27FC236}">
                <a16:creationId xmlns:a16="http://schemas.microsoft.com/office/drawing/2014/main" id="{E76AACA5-505B-49AB-8CC8-2BE4005BC966}"/>
              </a:ext>
            </a:extLst>
          </p:cNvPr>
          <p:cNvPicPr>
            <a:picLocks noChangeAspect="1"/>
          </p:cNvPicPr>
          <p:nvPr/>
        </p:nvPicPr>
        <p:blipFill>
          <a:blip r:embed="rId3"/>
          <a:stretch>
            <a:fillRect/>
          </a:stretch>
        </p:blipFill>
        <p:spPr>
          <a:xfrm>
            <a:off x="539552" y="1343536"/>
            <a:ext cx="6876256" cy="3497000"/>
          </a:xfrm>
          <a:prstGeom prst="rect">
            <a:avLst/>
          </a:prstGeom>
        </p:spPr>
      </p:pic>
    </p:spTree>
    <p:extLst>
      <p:ext uri="{BB962C8B-B14F-4D97-AF65-F5344CB8AC3E}">
        <p14:creationId xmlns:p14="http://schemas.microsoft.com/office/powerpoint/2010/main" val="3964222087"/>
      </p:ext>
    </p:extLst>
  </p:cSld>
  <p:clrMapOvr>
    <a:masterClrMapping/>
  </p:clrMapOvr>
  <mc:AlternateContent xmlns:mc="http://schemas.openxmlformats.org/markup-compatibility/2006" xmlns:p14="http://schemas.microsoft.com/office/powerpoint/2010/main">
    <mc:Choice Requires="p14">
      <p:transition spd="med" p14:dur="700" advTm="4166">
        <p:fade/>
      </p:transition>
    </mc:Choice>
    <mc:Fallback xmlns="">
      <p:transition spd="med" advTm="4166">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4104-0C88-4069-AD4C-2D95E2E325CB}"/>
              </a:ext>
            </a:extLst>
          </p:cNvPr>
          <p:cNvSpPr>
            <a:spLocks noGrp="1"/>
          </p:cNvSpPr>
          <p:nvPr>
            <p:ph type="title"/>
          </p:nvPr>
        </p:nvSpPr>
        <p:spPr/>
        <p:txBody>
          <a:bodyPr/>
          <a:lstStyle/>
          <a:p>
            <a:r>
              <a:rPr lang="en-GB" dirty="0"/>
              <a:t>Final PPC report</a:t>
            </a:r>
          </a:p>
        </p:txBody>
      </p:sp>
      <p:sp>
        <p:nvSpPr>
          <p:cNvPr id="3" name="Text Placeholder 2">
            <a:extLst>
              <a:ext uri="{FF2B5EF4-FFF2-40B4-BE49-F238E27FC236}">
                <a16:creationId xmlns:a16="http://schemas.microsoft.com/office/drawing/2014/main" id="{6A93B4A2-5B73-4D2C-BBA3-B3A033EAE83B}"/>
              </a:ext>
            </a:extLst>
          </p:cNvPr>
          <p:cNvSpPr>
            <a:spLocks noGrp="1"/>
          </p:cNvSpPr>
          <p:nvPr>
            <p:ph type="body" sz="quarter" idx="20"/>
          </p:nvPr>
        </p:nvSpPr>
        <p:spPr/>
        <p:txBody>
          <a:bodyPr/>
          <a:lstStyle/>
          <a:p>
            <a:r>
              <a:rPr lang="en-GB" dirty="0"/>
              <a:t>In the final week of placement you will make a final judgement on if the student teacher has met PPC and Teaching Standard 8. </a:t>
            </a:r>
          </a:p>
          <a:p>
            <a:r>
              <a:rPr lang="en-GB" dirty="0"/>
              <a:t>Unlike other teaching standards the student teacher must be secure and consistently demonstrating personal and professional conduct.  </a:t>
            </a:r>
          </a:p>
        </p:txBody>
      </p:sp>
      <p:pic>
        <p:nvPicPr>
          <p:cNvPr id="4" name="Picture 3">
            <a:extLst>
              <a:ext uri="{FF2B5EF4-FFF2-40B4-BE49-F238E27FC236}">
                <a16:creationId xmlns:a16="http://schemas.microsoft.com/office/drawing/2014/main" id="{BCDB57FA-8FD5-4EFA-BF68-3102258F61B6}"/>
              </a:ext>
            </a:extLst>
          </p:cNvPr>
          <p:cNvPicPr>
            <a:picLocks noChangeAspect="1"/>
          </p:cNvPicPr>
          <p:nvPr/>
        </p:nvPicPr>
        <p:blipFill>
          <a:blip r:embed="rId2"/>
          <a:stretch>
            <a:fillRect/>
          </a:stretch>
        </p:blipFill>
        <p:spPr>
          <a:xfrm>
            <a:off x="2060" y="3351685"/>
            <a:ext cx="8932305" cy="876762"/>
          </a:xfrm>
          <a:prstGeom prst="rect">
            <a:avLst/>
          </a:prstGeom>
        </p:spPr>
      </p:pic>
    </p:spTree>
    <p:extLst>
      <p:ext uri="{BB962C8B-B14F-4D97-AF65-F5344CB8AC3E}">
        <p14:creationId xmlns:p14="http://schemas.microsoft.com/office/powerpoint/2010/main" val="3722909174"/>
      </p:ext>
    </p:extLst>
  </p:cSld>
  <p:clrMapOvr>
    <a:masterClrMapping/>
  </p:clrMapOvr>
  <mc:AlternateContent xmlns:mc="http://schemas.openxmlformats.org/markup-compatibility/2006" xmlns:p14="http://schemas.microsoft.com/office/powerpoint/2010/main">
    <mc:Choice Requires="p14">
      <p:transition spd="slow" p14:dur="2000" advTm="39391"/>
    </mc:Choice>
    <mc:Fallback xmlns="">
      <p:transition spd="slow" advTm="3939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D711-A784-4182-9EC1-C88A4828E815}"/>
              </a:ext>
            </a:extLst>
          </p:cNvPr>
          <p:cNvSpPr>
            <a:spLocks noGrp="1"/>
          </p:cNvSpPr>
          <p:nvPr>
            <p:ph type="title"/>
          </p:nvPr>
        </p:nvSpPr>
        <p:spPr/>
        <p:txBody>
          <a:bodyPr/>
          <a:lstStyle/>
          <a:p>
            <a:endParaRPr lang="en-GB" dirty="0"/>
          </a:p>
        </p:txBody>
      </p:sp>
      <p:graphicFrame>
        <p:nvGraphicFramePr>
          <p:cNvPr id="3" name="Content Placeholder 2">
            <a:extLst>
              <a:ext uri="{FF2B5EF4-FFF2-40B4-BE49-F238E27FC236}">
                <a16:creationId xmlns:a16="http://schemas.microsoft.com/office/drawing/2014/main" id="{85488448-6995-40D4-9F81-09FA80743741}"/>
              </a:ext>
            </a:extLst>
          </p:cNvPr>
          <p:cNvGraphicFramePr>
            <a:graphicFrameLocks noGrp="1"/>
          </p:cNvGraphicFramePr>
          <p:nvPr>
            <p:ph idx="1"/>
            <p:extLst>
              <p:ext uri="{D42A27DB-BD31-4B8C-83A1-F6EECF244321}">
                <p14:modId xmlns:p14="http://schemas.microsoft.com/office/powerpoint/2010/main" val="3601088263"/>
              </p:ext>
            </p:extLst>
          </p:nvPr>
        </p:nvGraphicFramePr>
        <p:xfrm>
          <a:off x="457200" y="1198217"/>
          <a:ext cx="8229600" cy="3592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61BFB1A-A58D-0E95-337A-F63AA6AFFDCB}"/>
              </a:ext>
            </a:extLst>
          </p:cNvPr>
          <p:cNvSpPr txBox="1"/>
          <p:nvPr/>
        </p:nvSpPr>
        <p:spPr>
          <a:xfrm>
            <a:off x="819053" y="252016"/>
            <a:ext cx="7648699" cy="993609"/>
          </a:xfrm>
          <a:prstGeom prst="rect">
            <a:avLst/>
          </a:prstGeom>
          <a:solidFill>
            <a:schemeClr val="bg1"/>
          </a:solidFill>
        </p:spPr>
        <p:txBody>
          <a:bodyPr rot="0" spcFirstLastPara="0" vertOverflow="overflow" horzOverflow="overflow" vert="horz" wrap="square" lIns="216000" tIns="187200" rIns="216000" bIns="187200" numCol="1" spcCol="0" rtlCol="0" fromWordArt="0" anchor="t" anchorCtr="0" forceAA="0" compatLnSpc="1">
            <a:prstTxWarp prst="textNoShape">
              <a:avLst/>
            </a:prstTxWarp>
            <a:spAutoFit/>
          </a:bodyPr>
          <a:lstStyle/>
          <a:p>
            <a:pPr algn="ctr"/>
            <a:r>
              <a:rPr lang="en-GB" sz="4000" b="1" dirty="0">
                <a:latin typeface="Arial"/>
                <a:cs typeface="Arial"/>
              </a:rPr>
              <a:t>Reasons for concern</a:t>
            </a:r>
            <a:endParaRPr lang="en-US" dirty="0"/>
          </a:p>
        </p:txBody>
      </p:sp>
    </p:spTree>
    <p:custDataLst>
      <p:tags r:id="rId1"/>
    </p:custDataLst>
    <p:extLst>
      <p:ext uri="{BB962C8B-B14F-4D97-AF65-F5344CB8AC3E}">
        <p14:creationId xmlns:p14="http://schemas.microsoft.com/office/powerpoint/2010/main" val="3350594211"/>
      </p:ext>
    </p:extLst>
  </p:cSld>
  <p:clrMapOvr>
    <a:masterClrMapping/>
  </p:clrMapOvr>
  <mc:AlternateContent xmlns:mc="http://schemas.openxmlformats.org/markup-compatibility/2006" xmlns:p14="http://schemas.microsoft.com/office/powerpoint/2010/main">
    <mc:Choice Requires="p14">
      <p:transition spd="med" p14:dur="700" advTm="52135">
        <p:fade/>
      </p:transition>
    </mc:Choice>
    <mc:Fallback xmlns="">
      <p:transition spd="med" advTm="521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C6A80B6-7A3E-44CE-8416-58A5683098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CE83E2FF-1219-4D8D-8C58-28B9E4785D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0653AC7-C65F-4414-9085-62941CC3032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54C52B5B-C473-43B1-A30F-077B389066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2F7F-E123-4888-A206-81FE6CC61549}"/>
              </a:ext>
            </a:extLst>
          </p:cNvPr>
          <p:cNvSpPr>
            <a:spLocks noGrp="1"/>
          </p:cNvSpPr>
          <p:nvPr>
            <p:ph type="title"/>
          </p:nvPr>
        </p:nvSpPr>
        <p:spPr/>
        <p:txBody>
          <a:bodyPr/>
          <a:lstStyle/>
          <a:p>
            <a:r>
              <a:rPr lang="en-GB" dirty="0"/>
              <a:t>What to do if you have a concern?</a:t>
            </a:r>
          </a:p>
        </p:txBody>
      </p:sp>
      <p:sp>
        <p:nvSpPr>
          <p:cNvPr id="3" name="Content Placeholder 2">
            <a:extLst>
              <a:ext uri="{FF2B5EF4-FFF2-40B4-BE49-F238E27FC236}">
                <a16:creationId xmlns:a16="http://schemas.microsoft.com/office/drawing/2014/main" id="{24475019-6CF3-4C64-BBFE-D9F2A2D48309}"/>
              </a:ext>
            </a:extLst>
          </p:cNvPr>
          <p:cNvSpPr>
            <a:spLocks noGrp="1"/>
          </p:cNvSpPr>
          <p:nvPr>
            <p:ph type="body" sz="quarter" idx="20"/>
          </p:nvPr>
        </p:nvSpPr>
        <p:spPr>
          <a:xfrm>
            <a:off x="623101" y="1605007"/>
            <a:ext cx="7898599" cy="3257507"/>
          </a:xfrm>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Inform your ITE Coordinator and University Subject Tutor</a:t>
            </a:r>
          </a:p>
          <a:p>
            <a:r>
              <a:rPr lang="en-GB" b="1" dirty="0">
                <a:latin typeface="Calibri" panose="020F0502020204030204" pitchFamily="34" charset="0"/>
                <a:ea typeface="Calibri" panose="020F0502020204030204" pitchFamily="34" charset="0"/>
                <a:cs typeface="Times New Roman" panose="02020603050405020304" pitchFamily="18" charset="0"/>
              </a:rPr>
              <a:t>Y</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ou are not expected to undertake and address these concerns without support.</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 a mentor there is a range of support for you and the student </a:t>
            </a:r>
            <a:r>
              <a:rPr lang="en-GB" dirty="0">
                <a:latin typeface="Calibri" panose="020F0502020204030204" pitchFamily="34" charset="0"/>
                <a:ea typeface="Calibri" panose="020F0502020204030204" pitchFamily="34" charset="0"/>
                <a:cs typeface="Times New Roman" panose="02020603050405020304" pitchFamily="18" charset="0"/>
              </a:rPr>
              <a:t>teacher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 entitled to use and some conversations fall outside of the boundaries of a mentor-mentee relationship and in those circumstances</a:t>
            </a:r>
          </a:p>
          <a:p>
            <a:r>
              <a:rPr lang="en-GB" dirty="0">
                <a:latin typeface="Calibri" panose="020F0502020204030204" pitchFamily="34" charset="0"/>
                <a:ea typeface="Calibri" panose="020F0502020204030204" pitchFamily="34" charset="0"/>
                <a:cs typeface="Times New Roman" panose="02020603050405020304" pitchFamily="18" charset="0"/>
              </a:rPr>
              <a:t>Y</a:t>
            </a:r>
            <a:r>
              <a:rPr lang="en-GB" sz="1800" dirty="0">
                <a:effectLst/>
                <a:latin typeface="Calibri" panose="020F0502020204030204" pitchFamily="34" charset="0"/>
                <a:ea typeface="Calibri" panose="020F0502020204030204" pitchFamily="34" charset="0"/>
                <a:cs typeface="Times New Roman" panose="02020603050405020304" pitchFamily="18" charset="0"/>
              </a:rPr>
              <a:t>ou should direct your student teacher to other people or organisations.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most common occurrence is relating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wellbeing and mental health.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Yours is not a counselling role, and students can seek support from the university, through their personal tutor and by accessing further support, detailed on : </a:t>
            </a:r>
            <a:r>
              <a:rPr lang="en-GB" sz="1800" u="sng" dirty="0">
                <a:solidFill>
                  <a:srgbClr val="8E58B6"/>
                </a:solidFill>
                <a:effectLst/>
                <a:latin typeface="Calibri" panose="020F0502020204030204" pitchFamily="34" charset="0"/>
                <a:ea typeface="Calibri" panose="020F0502020204030204" pitchFamily="34" charset="0"/>
                <a:cs typeface="Times New Roman" panose="02020603050405020304" pitchFamily="18" charset="0"/>
                <a:hlinkClick r:id="rId3"/>
              </a:rPr>
              <a:t>https://le.ac.uk/study/wellbeing</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Tree>
    <p:custDataLst>
      <p:tags r:id="rId1"/>
    </p:custDataLst>
    <p:extLst>
      <p:ext uri="{BB962C8B-B14F-4D97-AF65-F5344CB8AC3E}">
        <p14:creationId xmlns:p14="http://schemas.microsoft.com/office/powerpoint/2010/main" val="1850760010"/>
      </p:ext>
    </p:extLst>
  </p:cSld>
  <p:clrMapOvr>
    <a:masterClrMapping/>
  </p:clrMapOvr>
  <mc:AlternateContent xmlns:mc="http://schemas.openxmlformats.org/markup-compatibility/2006" xmlns:p14="http://schemas.microsoft.com/office/powerpoint/2010/main">
    <mc:Choice Requires="p14">
      <p:transition spd="slow" p14:dur="2000" advTm="99158"/>
    </mc:Choice>
    <mc:Fallback xmlns="">
      <p:transition spd="slow" advTm="99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A36A-325F-429D-A7E3-2300E8B0FEB5}"/>
              </a:ext>
            </a:extLst>
          </p:cNvPr>
          <p:cNvSpPr>
            <a:spLocks noGrp="1"/>
          </p:cNvSpPr>
          <p:nvPr>
            <p:ph type="title"/>
          </p:nvPr>
        </p:nvSpPr>
        <p:spPr/>
        <p:txBody>
          <a:bodyPr/>
          <a:lstStyle/>
          <a:p>
            <a:r>
              <a:rPr lang="en-GB" dirty="0"/>
              <a:t>Safeguarding and Wellbeing </a:t>
            </a:r>
          </a:p>
        </p:txBody>
      </p:sp>
      <p:sp>
        <p:nvSpPr>
          <p:cNvPr id="3" name="Content Placeholder 2">
            <a:extLst>
              <a:ext uri="{FF2B5EF4-FFF2-40B4-BE49-F238E27FC236}">
                <a16:creationId xmlns:a16="http://schemas.microsoft.com/office/drawing/2014/main" id="{41174CF0-D513-4328-BDCE-D599C90E1EA3}"/>
              </a:ext>
            </a:extLst>
          </p:cNvPr>
          <p:cNvSpPr>
            <a:spLocks noGrp="1"/>
          </p:cNvSpPr>
          <p:nvPr>
            <p:ph type="body" sz="quarter" idx="20"/>
          </p:nvPr>
        </p:nvSpPr>
        <p:spPr/>
        <p:txBody>
          <a:bodyPr/>
          <a:lstStyle/>
          <a:p>
            <a:pPr marL="0" indent="0">
              <a:buNone/>
            </a:pPr>
            <a:r>
              <a:rPr lang="en-GB" b="1" dirty="0"/>
              <a:t>Head of Course: </a:t>
            </a:r>
            <a:r>
              <a:rPr lang="en-GB" dirty="0">
                <a:hlinkClick r:id="rId2"/>
              </a:rPr>
              <a:t>headsec@leicester.ac.uk</a:t>
            </a:r>
            <a:r>
              <a:rPr lang="en-GB" dirty="0"/>
              <a:t> </a:t>
            </a:r>
          </a:p>
          <a:p>
            <a:pPr marL="0" indent="0">
              <a:buNone/>
            </a:pPr>
            <a:r>
              <a:rPr lang="en-GB" b="1" dirty="0"/>
              <a:t>Concerned: </a:t>
            </a:r>
            <a:r>
              <a:rPr lang="en-GB" dirty="0">
                <a:hlinkClick r:id="rId3"/>
              </a:rPr>
              <a:t>concerned@le.ac.uk</a:t>
            </a:r>
            <a:r>
              <a:rPr lang="en-GB" dirty="0"/>
              <a:t> </a:t>
            </a:r>
          </a:p>
          <a:p>
            <a:pPr marL="0" indent="0">
              <a:buNone/>
            </a:pPr>
            <a:r>
              <a:rPr lang="en-GB" b="1" dirty="0"/>
              <a:t>Welfare: </a:t>
            </a:r>
            <a:r>
              <a:rPr lang="en-GB" dirty="0">
                <a:hlinkClick r:id="rId4"/>
              </a:rPr>
              <a:t>https://reportandsupport.le.ac.uk/</a:t>
            </a:r>
            <a:r>
              <a:rPr lang="en-GB" dirty="0"/>
              <a:t> </a:t>
            </a:r>
          </a:p>
          <a:p>
            <a:pPr marL="0" indent="0">
              <a:buNone/>
            </a:pPr>
            <a:r>
              <a:rPr lang="en-GB" b="1" dirty="0"/>
              <a:t>Standing Together: </a:t>
            </a:r>
            <a:r>
              <a:rPr lang="en-GB" dirty="0">
                <a:hlinkClick r:id="rId5"/>
              </a:rPr>
              <a:t>standingtogether@le.ac.uk</a:t>
            </a:r>
            <a:r>
              <a:rPr lang="en-GB" dirty="0"/>
              <a:t> </a:t>
            </a:r>
          </a:p>
          <a:p>
            <a:pPr marL="0" indent="0">
              <a:buNone/>
            </a:pPr>
            <a:r>
              <a:rPr lang="en-GB" b="1" dirty="0"/>
              <a:t>Safeguarding Lead: </a:t>
            </a:r>
          </a:p>
          <a:p>
            <a:pPr marL="0" indent="0">
              <a:buNone/>
            </a:pPr>
            <a:r>
              <a:rPr lang="en-GB" dirty="0"/>
              <a:t>Jenny Bosworth </a:t>
            </a:r>
            <a:r>
              <a:rPr lang="en-GB" dirty="0">
                <a:hlinkClick r:id="rId6"/>
              </a:rPr>
              <a:t>jb591@leicester.ac.uk</a:t>
            </a:r>
            <a:r>
              <a:rPr lang="en-GB" dirty="0"/>
              <a:t> </a:t>
            </a:r>
          </a:p>
        </p:txBody>
      </p:sp>
    </p:spTree>
    <p:extLst>
      <p:ext uri="{BB962C8B-B14F-4D97-AF65-F5344CB8AC3E}">
        <p14:creationId xmlns:p14="http://schemas.microsoft.com/office/powerpoint/2010/main" val="1064927623"/>
      </p:ext>
    </p:extLst>
  </p:cSld>
  <p:clrMapOvr>
    <a:masterClrMapping/>
  </p:clrMapOvr>
  <mc:AlternateContent xmlns:mc="http://schemas.openxmlformats.org/markup-compatibility/2006" xmlns:p14="http://schemas.microsoft.com/office/powerpoint/2010/main">
    <mc:Choice Requires="p14">
      <p:transition spd="slow" p14:dur="2000" advTm="45010"/>
    </mc:Choice>
    <mc:Fallback xmlns="">
      <p:transition spd="slow" advTm="4501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AAF6-63F9-4F03-BE3E-BDD68B9E8EA0}"/>
              </a:ext>
            </a:extLst>
          </p:cNvPr>
          <p:cNvSpPr>
            <a:spLocks noGrp="1"/>
          </p:cNvSpPr>
          <p:nvPr>
            <p:ph type="title"/>
          </p:nvPr>
        </p:nvSpPr>
        <p:spPr/>
        <p:txBody>
          <a:bodyPr vert="horz" wrap="square" lIns="0" tIns="0" rIns="0" bIns="0" anchor="t">
            <a:spAutoFit/>
          </a:bodyPr>
          <a:lstStyle/>
          <a:p>
            <a:r>
              <a:rPr lang="en-GB" dirty="0">
                <a:cs typeface="Arial"/>
              </a:rPr>
              <a:t>Questions?</a:t>
            </a:r>
          </a:p>
        </p:txBody>
      </p:sp>
      <p:sp>
        <p:nvSpPr>
          <p:cNvPr id="3" name="Text Placeholder 2">
            <a:extLst>
              <a:ext uri="{FF2B5EF4-FFF2-40B4-BE49-F238E27FC236}">
                <a16:creationId xmlns:a16="http://schemas.microsoft.com/office/drawing/2014/main" id="{165B11AA-F402-40E6-BC47-728E02206427}"/>
              </a:ext>
            </a:extLst>
          </p:cNvPr>
          <p:cNvSpPr>
            <a:spLocks noGrp="1"/>
          </p:cNvSpPr>
          <p:nvPr>
            <p:ph type="body" sz="quarter" idx="20"/>
          </p:nvPr>
        </p:nvSpPr>
        <p:spPr/>
        <p:txBody>
          <a:bodyPr/>
          <a:lstStyle/>
          <a:p>
            <a:endParaRPr lang="en-GB"/>
          </a:p>
        </p:txBody>
      </p:sp>
      <p:sp>
        <p:nvSpPr>
          <p:cNvPr id="4" name="Slide Number Placeholder 3">
            <a:extLst>
              <a:ext uri="{FF2B5EF4-FFF2-40B4-BE49-F238E27FC236}">
                <a16:creationId xmlns:a16="http://schemas.microsoft.com/office/drawing/2014/main" id="{87B97F1E-D032-4918-9786-DD385CEA47D0}"/>
              </a:ext>
            </a:extLst>
          </p:cNvPr>
          <p:cNvSpPr>
            <a:spLocks noGrp="1"/>
          </p:cNvSpPr>
          <p:nvPr>
            <p:ph type="sldNum" sz="quarter" idx="4"/>
          </p:nvPr>
        </p:nvSpPr>
        <p:spPr/>
        <p:txBody>
          <a:bodyPr/>
          <a:lstStyle/>
          <a:p>
            <a:fld id="{05306F20-FBA2-4746-AE9F-DFBA4FFD6FE5}" type="slidenum">
              <a:rPr lang="en-US" smtClean="0"/>
              <a:t>34</a:t>
            </a:fld>
            <a:endParaRPr lang="en-US" dirty="0"/>
          </a:p>
        </p:txBody>
      </p:sp>
    </p:spTree>
    <p:extLst>
      <p:ext uri="{BB962C8B-B14F-4D97-AF65-F5344CB8AC3E}">
        <p14:creationId xmlns:p14="http://schemas.microsoft.com/office/powerpoint/2010/main" val="2193969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06A5-CC7E-4FEA-AEA0-6B99A6B597C6}"/>
              </a:ext>
            </a:extLst>
          </p:cNvPr>
          <p:cNvSpPr>
            <a:spLocks noGrp="1"/>
          </p:cNvSpPr>
          <p:nvPr>
            <p:ph type="title"/>
          </p:nvPr>
        </p:nvSpPr>
        <p:spPr/>
        <p:txBody>
          <a:bodyPr vert="horz" wrap="square" lIns="0" tIns="0" rIns="0" bIns="0" anchor="t">
            <a:spAutoFit/>
          </a:bodyPr>
          <a:lstStyle/>
          <a:p>
            <a:r>
              <a:rPr lang="en-GB">
                <a:cs typeface="Arial"/>
              </a:rPr>
              <a:t>Thank you for attending</a:t>
            </a:r>
            <a:endParaRPr lang="en-GB"/>
          </a:p>
        </p:txBody>
      </p:sp>
      <p:sp>
        <p:nvSpPr>
          <p:cNvPr id="3" name="Text Placeholder 2">
            <a:extLst>
              <a:ext uri="{FF2B5EF4-FFF2-40B4-BE49-F238E27FC236}">
                <a16:creationId xmlns:a16="http://schemas.microsoft.com/office/drawing/2014/main" id="{6CD7BFAC-CE2C-36EC-43A5-ECA6C0EB0779}"/>
              </a:ext>
            </a:extLst>
          </p:cNvPr>
          <p:cNvSpPr>
            <a:spLocks noGrp="1"/>
          </p:cNvSpPr>
          <p:nvPr>
            <p:ph type="body" sz="quarter" idx="20"/>
          </p:nvPr>
        </p:nvSpPr>
        <p:spPr/>
        <p:txBody>
          <a:bodyPr lIns="0" tIns="45720" rIns="91440" bIns="45720" anchor="t">
            <a:noAutofit/>
          </a:bodyPr>
          <a:lstStyle/>
          <a:p>
            <a:pPr marL="197485" indent="-197485"/>
            <a:r>
              <a:rPr lang="en-GB"/>
              <a:t>Recording will be available</a:t>
            </a:r>
          </a:p>
          <a:p>
            <a:pPr marL="197485" indent="-197485"/>
            <a:r>
              <a:rPr lang="en-GB" dirty="0"/>
              <a:t>Slides on School Exper</a:t>
            </a:r>
            <a:r>
              <a:rPr lang="en-GB"/>
              <a:t>ience website</a:t>
            </a:r>
            <a:endParaRPr lang="en-GB" dirty="0"/>
          </a:p>
          <a:p>
            <a:pPr marL="197485" indent="-197485"/>
            <a:r>
              <a:rPr lang="en-GB"/>
              <a:t>Please get in touch</a:t>
            </a:r>
            <a:endParaRPr lang="en-GB" dirty="0"/>
          </a:p>
          <a:p>
            <a:pPr marL="197485" indent="-197485"/>
            <a:r>
              <a:rPr lang="en-GB" dirty="0"/>
              <a:t>You should be getting Weekly emails the first one being tomorrow by 3pm – if you do not receive it please email </a:t>
            </a:r>
            <a:r>
              <a:rPr lang="en-GB" err="1"/>
              <a:t>Secpgce</a:t>
            </a:r>
            <a:r>
              <a:rPr lang="en-GB" dirty="0"/>
              <a:t> and we will ensure you are on the email list.  It is </a:t>
            </a:r>
            <a:r>
              <a:rPr lang="en-GB"/>
              <a:t>important that you get these weekly emails</a:t>
            </a:r>
            <a:endParaRPr lang="en-GB" dirty="0"/>
          </a:p>
          <a:p>
            <a:pPr marL="197485" indent="-197485"/>
            <a:endParaRPr lang="en-GB" dirty="0"/>
          </a:p>
        </p:txBody>
      </p:sp>
      <p:sp>
        <p:nvSpPr>
          <p:cNvPr id="4" name="Slide Number Placeholder 3">
            <a:extLst>
              <a:ext uri="{FF2B5EF4-FFF2-40B4-BE49-F238E27FC236}">
                <a16:creationId xmlns:a16="http://schemas.microsoft.com/office/drawing/2014/main" id="{8ED66C98-6EDA-20FB-8568-F6EFEA80ACCB}"/>
              </a:ext>
            </a:extLst>
          </p:cNvPr>
          <p:cNvSpPr>
            <a:spLocks noGrp="1"/>
          </p:cNvSpPr>
          <p:nvPr>
            <p:ph type="sldNum" sz="quarter" idx="4"/>
          </p:nvPr>
        </p:nvSpPr>
        <p:spPr/>
        <p:txBody>
          <a:bodyPr/>
          <a:lstStyle/>
          <a:p>
            <a:fld id="{05306F20-FBA2-4746-AE9F-DFBA4FFD6FE5}" type="slidenum">
              <a:rPr lang="en-US" smtClean="0"/>
              <a:t>35</a:t>
            </a:fld>
            <a:endParaRPr lang="en-US" dirty="0"/>
          </a:p>
        </p:txBody>
      </p:sp>
    </p:spTree>
    <p:extLst>
      <p:ext uri="{BB962C8B-B14F-4D97-AF65-F5344CB8AC3E}">
        <p14:creationId xmlns:p14="http://schemas.microsoft.com/office/powerpoint/2010/main" val="1429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1560" y="317377"/>
            <a:ext cx="7056784" cy="430887"/>
          </a:xfrm>
          <a:prstGeom prst="rect">
            <a:avLst/>
          </a:prstGeom>
        </p:spPr>
        <p:txBody>
          <a:bodyPr vert="horz" wrap="square" lIns="0" tIns="0" rIns="0" bIns="0">
            <a:sp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C3C3C"/>
                </a:solidFill>
                <a:effectLst/>
                <a:uLnTx/>
                <a:uFillTx/>
                <a:latin typeface="Arial"/>
                <a:ea typeface="+mj-ea"/>
                <a:cs typeface="+mj-cs"/>
              </a:rPr>
              <a:t>Website</a:t>
            </a:r>
          </a:p>
        </p:txBody>
      </p:sp>
      <p:sp>
        <p:nvSpPr>
          <p:cNvPr id="21" name="TextBox 20"/>
          <p:cNvSpPr txBox="1"/>
          <p:nvPr/>
        </p:nvSpPr>
        <p:spPr>
          <a:xfrm>
            <a:off x="323528" y="987574"/>
            <a:ext cx="5112568"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Recordings of Meetings</a:t>
            </a:r>
          </a:p>
          <a:p>
            <a:pPr marL="285750" indent="-285750">
              <a:buFont typeface="Arial" panose="020B0604020202020204" pitchFamily="34" charset="0"/>
              <a:buChar char="•"/>
            </a:pPr>
            <a:r>
              <a:rPr lang="en-GB" dirty="0"/>
              <a:t>Curriculum materials</a:t>
            </a:r>
          </a:p>
          <a:p>
            <a:pPr marL="285750" indent="-285750">
              <a:buFont typeface="Arial" panose="020B0604020202020204" pitchFamily="34" charset="0"/>
              <a:buChar char="•"/>
            </a:pPr>
            <a:r>
              <a:rPr lang="en-GB" dirty="0"/>
              <a:t>CARD A and B with subject exemplification  </a:t>
            </a:r>
          </a:p>
          <a:p>
            <a:pPr marL="285750" indent="-285750">
              <a:buFont typeface="Arial" panose="020B0604020202020204" pitchFamily="34" charset="0"/>
              <a:buChar char="•"/>
            </a:pPr>
            <a:r>
              <a:rPr lang="en-GB" dirty="0"/>
              <a:t>Course Calendar</a:t>
            </a:r>
          </a:p>
          <a:p>
            <a:pPr marL="285750" indent="-285750">
              <a:buFont typeface="Arial" panose="020B0604020202020204" pitchFamily="34" charset="0"/>
              <a:buChar char="•"/>
            </a:pPr>
            <a:r>
              <a:rPr lang="en-GB" dirty="0"/>
              <a:t>Practicum Guides</a:t>
            </a:r>
          </a:p>
          <a:p>
            <a:pPr marL="285750" indent="-285750">
              <a:buFont typeface="Arial" panose="020B0604020202020204" pitchFamily="34" charset="0"/>
              <a:buChar char="•"/>
            </a:pPr>
            <a:r>
              <a:rPr lang="en-GB" dirty="0"/>
              <a:t>ERFs (teaching and ‘other’)</a:t>
            </a:r>
          </a:p>
          <a:p>
            <a:pPr marL="285750" indent="-285750">
              <a:buFont typeface="Arial" panose="020B0604020202020204" pitchFamily="34" charset="0"/>
              <a:buChar char="•"/>
            </a:pPr>
            <a:r>
              <a:rPr lang="en-GB" dirty="0"/>
              <a:t>Commendation Form</a:t>
            </a:r>
          </a:p>
          <a:p>
            <a:pPr marL="285750" indent="-285750">
              <a:buFont typeface="Arial" panose="020B0604020202020204" pitchFamily="34" charset="0"/>
              <a:buChar char="•"/>
            </a:pPr>
            <a:r>
              <a:rPr lang="en-GB" dirty="0"/>
              <a:t>Support Plan/ Action Plan forms </a:t>
            </a:r>
          </a:p>
          <a:p>
            <a:pPr marL="285750" indent="-285750">
              <a:buFont typeface="Arial" panose="020B0604020202020204" pitchFamily="34" charset="0"/>
              <a:buChar char="•"/>
            </a:pPr>
            <a:r>
              <a:rPr lang="en-GB" dirty="0">
                <a:solidFill>
                  <a:srgbClr val="FF0000"/>
                </a:solidFill>
                <a:cs typeface="Arial"/>
              </a:rPr>
              <a:t>Please have a go at accessing the website now</a:t>
            </a:r>
          </a:p>
          <a:p>
            <a:pPr marL="285750" indent="-285750">
              <a:buFont typeface="Arial" panose="020B0604020202020204" pitchFamily="34" charset="0"/>
              <a:buChar char="•"/>
            </a:pPr>
            <a:r>
              <a:rPr lang="en-GB" dirty="0">
                <a:solidFill>
                  <a:srgbClr val="3C3C3C"/>
                </a:solidFill>
                <a:cs typeface="Arial"/>
                <a:hlinkClick r:id="rId2"/>
              </a:rPr>
              <a:t>https://pgce-school-experience.le.ac.uk/</a:t>
            </a:r>
            <a:endParaRPr lang="en-GB" dirty="0">
              <a:solidFill>
                <a:srgbClr val="FF0000"/>
              </a:solidFill>
              <a:cs typeface="Arial"/>
            </a:endParaRPr>
          </a:p>
          <a:p>
            <a:endParaRPr lang="en-GB" dirty="0">
              <a:cs typeface="Arial"/>
            </a:endParaRPr>
          </a:p>
          <a:p>
            <a:pPr marL="285750" indent="-285750">
              <a:buFont typeface="Arial" panose="020B0604020202020204" pitchFamily="34" charset="0"/>
              <a:buChar char="•"/>
            </a:pPr>
            <a:endParaRPr lang="en-GB" dirty="0">
              <a:cs typeface="Arial"/>
            </a:endParaRPr>
          </a:p>
          <a:p>
            <a:pPr marL="285750" indent="-285750">
              <a:buFont typeface="Arial" panose="020B0604020202020204" pitchFamily="34" charset="0"/>
              <a:buChar char="•"/>
            </a:pPr>
            <a:endParaRPr lang="en-GB" dirty="0">
              <a:cs typeface="Arial"/>
            </a:endParaRPr>
          </a:p>
        </p:txBody>
      </p:sp>
      <p:pic>
        <p:nvPicPr>
          <p:cNvPr id="3" name="Picture 2">
            <a:extLst>
              <a:ext uri="{FF2B5EF4-FFF2-40B4-BE49-F238E27FC236}">
                <a16:creationId xmlns:a16="http://schemas.microsoft.com/office/drawing/2014/main" id="{48779669-A6F1-4932-BC4E-BBA555F9351D}"/>
              </a:ext>
            </a:extLst>
          </p:cNvPr>
          <p:cNvPicPr>
            <a:picLocks noChangeAspect="1"/>
          </p:cNvPicPr>
          <p:nvPr/>
        </p:nvPicPr>
        <p:blipFill>
          <a:blip r:embed="rId3"/>
          <a:stretch>
            <a:fillRect/>
          </a:stretch>
        </p:blipFill>
        <p:spPr>
          <a:xfrm>
            <a:off x="5508104" y="441573"/>
            <a:ext cx="2838450" cy="3514725"/>
          </a:xfrm>
          <a:prstGeom prst="rect">
            <a:avLst/>
          </a:prstGeom>
        </p:spPr>
      </p:pic>
    </p:spTree>
    <p:extLst>
      <p:ext uri="{BB962C8B-B14F-4D97-AF65-F5344CB8AC3E}">
        <p14:creationId xmlns:p14="http://schemas.microsoft.com/office/powerpoint/2010/main" val="3840254577"/>
      </p:ext>
    </p:extLst>
  </p:cSld>
  <p:clrMapOvr>
    <a:masterClrMapping/>
  </p:clrMapOvr>
  <mc:AlternateContent xmlns:mc="http://schemas.openxmlformats.org/markup-compatibility/2006" xmlns:p14="http://schemas.microsoft.com/office/powerpoint/2010/main">
    <mc:Choice Requires="p14">
      <p:transition spd="med" p14:dur="700" advTm="3701">
        <p:fade/>
      </p:transition>
    </mc:Choice>
    <mc:Fallback xmlns="">
      <p:transition spd="med" advTm="370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D79D-2916-4D68-B367-901AFDBCBC02}"/>
              </a:ext>
            </a:extLst>
          </p:cNvPr>
          <p:cNvSpPr>
            <a:spLocks noGrp="1"/>
          </p:cNvSpPr>
          <p:nvPr>
            <p:ph type="title"/>
          </p:nvPr>
        </p:nvSpPr>
        <p:spPr/>
        <p:txBody>
          <a:bodyPr/>
          <a:lstStyle/>
          <a:p>
            <a:r>
              <a:rPr lang="en-GB" dirty="0"/>
              <a:t>Training Material On the Website  </a:t>
            </a:r>
          </a:p>
        </p:txBody>
      </p:sp>
      <p:graphicFrame>
        <p:nvGraphicFramePr>
          <p:cNvPr id="5" name="Diagram 4">
            <a:extLst>
              <a:ext uri="{FF2B5EF4-FFF2-40B4-BE49-F238E27FC236}">
                <a16:creationId xmlns:a16="http://schemas.microsoft.com/office/drawing/2014/main" id="{BCB45FC2-6ED1-44F1-B962-A85487F7C399}"/>
              </a:ext>
            </a:extLst>
          </p:cNvPr>
          <p:cNvGraphicFramePr/>
          <p:nvPr>
            <p:extLst>
              <p:ext uri="{D42A27DB-BD31-4B8C-83A1-F6EECF244321}">
                <p14:modId xmlns:p14="http://schemas.microsoft.com/office/powerpoint/2010/main" val="1691260871"/>
              </p:ext>
            </p:extLst>
          </p:nvPr>
        </p:nvGraphicFramePr>
        <p:xfrm>
          <a:off x="469075" y="2642260"/>
          <a:ext cx="8052625" cy="222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25A736E-BFED-4905-A88F-86AF88EB1080}"/>
              </a:ext>
            </a:extLst>
          </p:cNvPr>
          <p:cNvSpPr txBox="1"/>
          <p:nvPr/>
        </p:nvSpPr>
        <p:spPr>
          <a:xfrm>
            <a:off x="614172" y="1793174"/>
            <a:ext cx="7907528" cy="716610"/>
          </a:xfrm>
          <a:prstGeom prst="rect">
            <a:avLst/>
          </a:prstGeom>
          <a:solidFill>
            <a:schemeClr val="bg1"/>
          </a:solidFill>
        </p:spPr>
        <p:txBody>
          <a:bodyPr wrap="square" lIns="216000" tIns="187200" rIns="216000" bIns="187200" rtlCol="0">
            <a:spAutoFit/>
          </a:bodyPr>
          <a:lstStyle/>
          <a:p>
            <a:r>
              <a:rPr lang="en-GB" sz="1100" i="0" dirty="0">
                <a:latin typeface="Arial"/>
                <a:cs typeface="Arial"/>
              </a:rPr>
              <a:t>We will briefly introduce these areas in this meeting but videos that explain them in greater depth are on school experience website. </a:t>
            </a:r>
          </a:p>
        </p:txBody>
      </p:sp>
    </p:spTree>
    <p:extLst>
      <p:ext uri="{BB962C8B-B14F-4D97-AF65-F5344CB8AC3E}">
        <p14:creationId xmlns:p14="http://schemas.microsoft.com/office/powerpoint/2010/main" val="2569961318"/>
      </p:ext>
    </p:extLst>
  </p:cSld>
  <p:clrMapOvr>
    <a:masterClrMapping/>
  </p:clrMapOvr>
  <mc:AlternateContent xmlns:mc="http://schemas.openxmlformats.org/markup-compatibility/2006" xmlns:p14="http://schemas.microsoft.com/office/powerpoint/2010/main">
    <mc:Choice Requires="p14">
      <p:transition spd="med" p14:dur="700" advTm="3894">
        <p:fade/>
      </p:transition>
    </mc:Choice>
    <mc:Fallback xmlns="">
      <p:transition spd="med" advTm="389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73ABDD2-D991-4C9F-AD25-94637B11840E}"/>
              </a:ext>
            </a:extLst>
          </p:cNvPr>
          <p:cNvGraphicFramePr/>
          <p:nvPr>
            <p:extLst>
              <p:ext uri="{D42A27DB-BD31-4B8C-83A1-F6EECF244321}">
                <p14:modId xmlns:p14="http://schemas.microsoft.com/office/powerpoint/2010/main" val="1933366950"/>
              </p:ext>
            </p:extLst>
          </p:nvPr>
        </p:nvGraphicFramePr>
        <p:xfrm>
          <a:off x="319464" y="1192213"/>
          <a:ext cx="849694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F7057EE-5558-4BF9-AF75-B1C472FE9E95}"/>
              </a:ext>
            </a:extLst>
          </p:cNvPr>
          <p:cNvSpPr>
            <a:spLocks noGrp="1"/>
          </p:cNvSpPr>
          <p:nvPr>
            <p:ph type="title"/>
          </p:nvPr>
        </p:nvSpPr>
        <p:spPr/>
        <p:txBody>
          <a:bodyPr vert="horz" wrap="square" lIns="0" tIns="0" rIns="0" bIns="0" anchor="t">
            <a:spAutoFit/>
          </a:bodyPr>
          <a:lstStyle/>
          <a:p>
            <a:r>
              <a:rPr lang="en-GB" dirty="0"/>
              <a:t>Important Dates </a:t>
            </a:r>
            <a:endParaRPr lang="en-GB" dirty="0">
              <a:solidFill>
                <a:srgbClr val="FF0000"/>
              </a:solidFill>
            </a:endParaRPr>
          </a:p>
        </p:txBody>
      </p:sp>
    </p:spTree>
    <p:extLst>
      <p:ext uri="{BB962C8B-B14F-4D97-AF65-F5344CB8AC3E}">
        <p14:creationId xmlns:p14="http://schemas.microsoft.com/office/powerpoint/2010/main" val="508383254"/>
      </p:ext>
    </p:extLst>
  </p:cSld>
  <p:clrMapOvr>
    <a:masterClrMapping/>
  </p:clrMapOvr>
  <mc:AlternateContent xmlns:mc="http://schemas.openxmlformats.org/markup-compatibility/2006" xmlns:p14="http://schemas.microsoft.com/office/powerpoint/2010/main">
    <mc:Choice Requires="p14">
      <p:transition spd="med" p14:dur="700" advTm="35414">
        <p:fade/>
      </p:transition>
    </mc:Choice>
    <mc:Fallback xmlns="">
      <p:transition spd="med" advTm="3541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5161-A3EE-45F1-9016-B9C12E2C1B89}"/>
              </a:ext>
            </a:extLst>
          </p:cNvPr>
          <p:cNvSpPr>
            <a:spLocks noGrp="1"/>
          </p:cNvSpPr>
          <p:nvPr>
            <p:ph type="title"/>
          </p:nvPr>
        </p:nvSpPr>
        <p:spPr>
          <a:xfrm>
            <a:off x="614172" y="1192213"/>
            <a:ext cx="4593368" cy="861774"/>
          </a:xfrm>
        </p:spPr>
        <p:txBody>
          <a:bodyPr/>
          <a:lstStyle/>
          <a:p>
            <a:r>
              <a:rPr lang="en-GB" dirty="0"/>
              <a:t>Drip fed training as part of weekly meeting </a:t>
            </a:r>
          </a:p>
        </p:txBody>
      </p:sp>
      <p:sp>
        <p:nvSpPr>
          <p:cNvPr id="3" name="Text Placeholder 2">
            <a:extLst>
              <a:ext uri="{FF2B5EF4-FFF2-40B4-BE49-F238E27FC236}">
                <a16:creationId xmlns:a16="http://schemas.microsoft.com/office/drawing/2014/main" id="{7F8B9C5C-370B-464C-8EEE-B5AE6F247903}"/>
              </a:ext>
            </a:extLst>
          </p:cNvPr>
          <p:cNvSpPr>
            <a:spLocks noGrp="1"/>
          </p:cNvSpPr>
          <p:nvPr>
            <p:ph type="body" sz="quarter" idx="20"/>
          </p:nvPr>
        </p:nvSpPr>
        <p:spPr>
          <a:xfrm>
            <a:off x="614172" y="2328152"/>
            <a:ext cx="4453888" cy="2534361"/>
          </a:xfrm>
        </p:spPr>
        <p:txBody>
          <a:bodyPr/>
          <a:lstStyle/>
          <a:p>
            <a:r>
              <a:rPr lang="en-GB" dirty="0"/>
              <a:t>Short summaries</a:t>
            </a:r>
          </a:p>
          <a:p>
            <a:r>
              <a:rPr lang="en-GB" dirty="0"/>
              <a:t>Optional additional reading </a:t>
            </a:r>
          </a:p>
          <a:p>
            <a:r>
              <a:rPr lang="en-GB" dirty="0"/>
              <a:t>Will be included in weekly email with the Weekly Focus</a:t>
            </a:r>
          </a:p>
        </p:txBody>
      </p:sp>
      <p:sp>
        <p:nvSpPr>
          <p:cNvPr id="4" name="Slide Number Placeholder 3">
            <a:extLst>
              <a:ext uri="{FF2B5EF4-FFF2-40B4-BE49-F238E27FC236}">
                <a16:creationId xmlns:a16="http://schemas.microsoft.com/office/drawing/2014/main" id="{D695E84F-D0DB-4D9A-8769-74C3B7B4CB35}"/>
              </a:ext>
            </a:extLst>
          </p:cNvPr>
          <p:cNvSpPr>
            <a:spLocks noGrp="1"/>
          </p:cNvSpPr>
          <p:nvPr>
            <p:ph type="sldNum" sz="quarter" idx="4"/>
          </p:nvPr>
        </p:nvSpPr>
        <p:spPr/>
        <p:txBody>
          <a:bodyPr/>
          <a:lstStyle/>
          <a:p>
            <a:fld id="{05306F20-FBA2-4746-AE9F-DFBA4FFD6FE5}" type="slidenum">
              <a:rPr lang="en-US" smtClean="0"/>
              <a:t>7</a:t>
            </a:fld>
            <a:endParaRPr lang="en-US" dirty="0"/>
          </a:p>
        </p:txBody>
      </p:sp>
      <p:pic>
        <p:nvPicPr>
          <p:cNvPr id="6" name="Picture 5">
            <a:extLst>
              <a:ext uri="{FF2B5EF4-FFF2-40B4-BE49-F238E27FC236}">
                <a16:creationId xmlns:a16="http://schemas.microsoft.com/office/drawing/2014/main" id="{1B573411-8EF3-4636-A52A-F9006F6D35B3}"/>
              </a:ext>
            </a:extLst>
          </p:cNvPr>
          <p:cNvPicPr>
            <a:picLocks noChangeAspect="1"/>
          </p:cNvPicPr>
          <p:nvPr/>
        </p:nvPicPr>
        <p:blipFill>
          <a:blip r:embed="rId2"/>
          <a:stretch>
            <a:fillRect/>
          </a:stretch>
        </p:blipFill>
        <p:spPr>
          <a:xfrm>
            <a:off x="5580694" y="1168688"/>
            <a:ext cx="2941006" cy="3872419"/>
          </a:xfrm>
          <a:prstGeom prst="rect">
            <a:avLst/>
          </a:prstGeom>
        </p:spPr>
      </p:pic>
    </p:spTree>
    <p:extLst>
      <p:ext uri="{BB962C8B-B14F-4D97-AF65-F5344CB8AC3E}">
        <p14:creationId xmlns:p14="http://schemas.microsoft.com/office/powerpoint/2010/main" val="186487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9B3186-F993-466D-AEC6-89E0FA160CAE}"/>
              </a:ext>
            </a:extLst>
          </p:cNvPr>
          <p:cNvGrpSpPr/>
          <p:nvPr/>
        </p:nvGrpSpPr>
        <p:grpSpPr>
          <a:xfrm>
            <a:off x="425384" y="404207"/>
            <a:ext cx="8293232" cy="4335086"/>
            <a:chOff x="425384" y="685801"/>
            <a:chExt cx="8293232" cy="4335086"/>
          </a:xfrm>
        </p:grpSpPr>
        <p:graphicFrame>
          <p:nvGraphicFramePr>
            <p:cNvPr id="8" name="Diagram 7">
              <a:extLst>
                <a:ext uri="{FF2B5EF4-FFF2-40B4-BE49-F238E27FC236}">
                  <a16:creationId xmlns:a16="http://schemas.microsoft.com/office/drawing/2014/main" id="{B24A04DC-2EFA-4BD9-A397-BF96AE9DBC33}"/>
                </a:ext>
              </a:extLst>
            </p:cNvPr>
            <p:cNvGraphicFramePr/>
            <p:nvPr/>
          </p:nvGraphicFramePr>
          <p:xfrm>
            <a:off x="425384" y="685801"/>
            <a:ext cx="8293232" cy="433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alk Icons - Free SVG &amp; PNG Talk Images - Noun Project">
              <a:extLst>
                <a:ext uri="{FF2B5EF4-FFF2-40B4-BE49-F238E27FC236}">
                  <a16:creationId xmlns:a16="http://schemas.microsoft.com/office/drawing/2014/main" id="{D06A7727-F2DC-4688-9AA3-486BFE1CA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523" y="2444491"/>
              <a:ext cx="942680" cy="942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lection Icons - Free SVG &amp; PNG Reflection Images - Noun ...">
              <a:extLst>
                <a:ext uri="{FF2B5EF4-FFF2-40B4-BE49-F238E27FC236}">
                  <a16:creationId xmlns:a16="http://schemas.microsoft.com/office/drawing/2014/main" id="{C1836E07-3992-4BDA-BC25-81814C5831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0102" y="1078486"/>
              <a:ext cx="1085262" cy="1085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4A1295-4483-405B-ACED-20FE416B0DFE}"/>
                </a:ext>
              </a:extLst>
            </p:cNvPr>
            <p:cNvPicPr>
              <a:picLocks noChangeAspect="1"/>
            </p:cNvPicPr>
            <p:nvPr/>
          </p:nvPicPr>
          <p:blipFill>
            <a:blip r:embed="rId9"/>
            <a:stretch>
              <a:fillRect/>
            </a:stretch>
          </p:blipFill>
          <p:spPr>
            <a:xfrm>
              <a:off x="2144600" y="2513977"/>
              <a:ext cx="678731" cy="678731"/>
            </a:xfrm>
            <a:prstGeom prst="rect">
              <a:avLst/>
            </a:prstGeom>
          </p:spPr>
        </p:pic>
        <p:sp>
          <p:nvSpPr>
            <p:cNvPr id="9" name="Arrow: Right 8">
              <a:extLst>
                <a:ext uri="{FF2B5EF4-FFF2-40B4-BE49-F238E27FC236}">
                  <a16:creationId xmlns:a16="http://schemas.microsoft.com/office/drawing/2014/main" id="{D58EAA92-D4D3-48FC-B0C5-C1500F8ACE34}"/>
                </a:ext>
              </a:extLst>
            </p:cNvPr>
            <p:cNvSpPr/>
            <p:nvPr/>
          </p:nvSpPr>
          <p:spPr>
            <a:xfrm rot="19897760">
              <a:off x="3114379" y="1471867"/>
              <a:ext cx="926184" cy="5019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GB" sz="1350">
                  <a:solidFill>
                    <a:prstClr val="white"/>
                  </a:solidFill>
                  <a:latin typeface="Calibri" panose="020F0502020204030204"/>
                </a:rPr>
                <a:t>Prompts</a:t>
              </a:r>
            </a:p>
          </p:txBody>
        </p:sp>
        <p:sp>
          <p:nvSpPr>
            <p:cNvPr id="12" name="Arrow: Right 11">
              <a:extLst>
                <a:ext uri="{FF2B5EF4-FFF2-40B4-BE49-F238E27FC236}">
                  <a16:creationId xmlns:a16="http://schemas.microsoft.com/office/drawing/2014/main" id="{5830EE52-5FFB-4D0F-A506-1DED78464014}"/>
                </a:ext>
              </a:extLst>
            </p:cNvPr>
            <p:cNvSpPr/>
            <p:nvPr/>
          </p:nvSpPr>
          <p:spPr>
            <a:xfrm rot="2046277">
              <a:off x="5266450" y="1445278"/>
              <a:ext cx="926184" cy="5019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GB" sz="1350">
                  <a:solidFill>
                    <a:prstClr val="white"/>
                  </a:solidFill>
                  <a:latin typeface="Calibri" panose="020F0502020204030204"/>
                </a:rPr>
                <a:t>Informs</a:t>
              </a:r>
            </a:p>
          </p:txBody>
        </p:sp>
      </p:grpSp>
    </p:spTree>
    <p:extLst>
      <p:ext uri="{BB962C8B-B14F-4D97-AF65-F5344CB8AC3E}">
        <p14:creationId xmlns:p14="http://schemas.microsoft.com/office/powerpoint/2010/main" val="14479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2251-0382-41EC-889C-9962C110B457}"/>
              </a:ext>
            </a:extLst>
          </p:cNvPr>
          <p:cNvSpPr>
            <a:spLocks noGrp="1"/>
          </p:cNvSpPr>
          <p:nvPr>
            <p:ph type="title"/>
          </p:nvPr>
        </p:nvSpPr>
        <p:spPr>
          <a:xfrm>
            <a:off x="614172" y="1192213"/>
            <a:ext cx="7907528" cy="369332"/>
          </a:xfrm>
        </p:spPr>
        <p:txBody>
          <a:bodyPr vert="horz" wrap="square" lIns="0" tIns="0" rIns="0" bIns="0" anchor="t">
            <a:spAutoFit/>
          </a:bodyPr>
          <a:lstStyle/>
          <a:p>
            <a:r>
              <a:rPr lang="en-GB" sz="2400" dirty="0"/>
              <a:t>How they all fit together </a:t>
            </a:r>
            <a:endParaRPr lang="en-GB" sz="2400" dirty="0">
              <a:solidFill>
                <a:srgbClr val="FF0000"/>
              </a:solidFill>
            </a:endParaRPr>
          </a:p>
        </p:txBody>
      </p:sp>
      <p:sp>
        <p:nvSpPr>
          <p:cNvPr id="4" name="Slide Number Placeholder 3">
            <a:extLst>
              <a:ext uri="{FF2B5EF4-FFF2-40B4-BE49-F238E27FC236}">
                <a16:creationId xmlns:a16="http://schemas.microsoft.com/office/drawing/2014/main" id="{7BCADEFB-DAC9-480A-9A6B-96A44893F394}"/>
              </a:ext>
            </a:extLst>
          </p:cNvPr>
          <p:cNvSpPr>
            <a:spLocks noGrp="1"/>
          </p:cNvSpPr>
          <p:nvPr>
            <p:ph type="sldNum" sz="quarter" idx="4"/>
          </p:nvPr>
        </p:nvSpPr>
        <p:spPr/>
        <p:txBody>
          <a:bodyPr/>
          <a:lstStyle/>
          <a:p>
            <a:fld id="{05306F20-FBA2-4746-AE9F-DFBA4FFD6FE5}" type="slidenum">
              <a:rPr lang="en-US" smtClean="0"/>
              <a:t>9</a:t>
            </a:fld>
            <a:endParaRPr lang="en-US" dirty="0"/>
          </a:p>
        </p:txBody>
      </p:sp>
      <p:pic>
        <p:nvPicPr>
          <p:cNvPr id="5" name="Picture 4">
            <a:extLst>
              <a:ext uri="{FF2B5EF4-FFF2-40B4-BE49-F238E27FC236}">
                <a16:creationId xmlns:a16="http://schemas.microsoft.com/office/drawing/2014/main" id="{4F12FFF1-3CE5-4A86-9B46-13237089CA1D}"/>
              </a:ext>
            </a:extLst>
          </p:cNvPr>
          <p:cNvPicPr>
            <a:picLocks noChangeAspect="1"/>
          </p:cNvPicPr>
          <p:nvPr/>
        </p:nvPicPr>
        <p:blipFill rotWithShape="1">
          <a:blip r:embed="rId2"/>
          <a:srcRect t="9881" b="6091"/>
          <a:stretch/>
        </p:blipFill>
        <p:spPr>
          <a:xfrm>
            <a:off x="1377949" y="1616623"/>
            <a:ext cx="5813227" cy="3424483"/>
          </a:xfrm>
          <a:prstGeom prst="rect">
            <a:avLst/>
          </a:prstGeom>
        </p:spPr>
      </p:pic>
    </p:spTree>
    <p:extLst>
      <p:ext uri="{BB962C8B-B14F-4D97-AF65-F5344CB8AC3E}">
        <p14:creationId xmlns:p14="http://schemas.microsoft.com/office/powerpoint/2010/main" val="560356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1.1|11.9|7.2"/>
</p:tagLst>
</file>

<file path=ppt/tags/tag2.xml><?xml version="1.0" encoding="utf-8"?>
<p:tagLst xmlns:a="http://schemas.openxmlformats.org/drawingml/2006/main" xmlns:r="http://schemas.openxmlformats.org/officeDocument/2006/relationships" xmlns:p="http://schemas.openxmlformats.org/presentationml/2006/main">
  <p:tag name="TIMING" val="|6.5|24|15.2|13.4|17.2|6"/>
</p:tagLst>
</file>

<file path=ppt/theme/theme1.xml><?xml version="1.0" encoding="utf-8"?>
<a:theme xmlns:a="http://schemas.openxmlformats.org/drawingml/2006/main" name="UoL Powerpoint Guidelines Accessibility Design">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extLst>
    <a:ext uri="{05A4C25C-085E-4340-85A3-A5531E510DB2}">
      <thm15:themeFamily xmlns:thm15="http://schemas.microsoft.com/office/thememl/2012/main" name="UoL Powerpoint LAYOUTS" id="{3B7553DB-F1C3-4952-B6B0-594E501AB386}" vid="{27B429C6-5D45-4CD4-8F6A-4698364B19CE}"/>
    </a:ext>
  </a:extLst>
</a:theme>
</file>

<file path=ppt/theme/theme2.xml><?xml version="1.0" encoding="utf-8"?>
<a:theme xmlns:a="http://schemas.openxmlformats.org/drawingml/2006/main" name="1_Office Theme">
  <a:themeElements>
    <a:clrScheme name="UoL CofC Colour Palette">
      <a:dk1>
        <a:srgbClr val="3C3C3C"/>
      </a:dk1>
      <a:lt1>
        <a:srgbClr val="E6E6E6"/>
      </a:lt1>
      <a:dk2>
        <a:srgbClr val="3C3C3C"/>
      </a:dk2>
      <a:lt2>
        <a:srgbClr val="E6E6E6"/>
      </a:lt2>
      <a:accent1>
        <a:srgbClr val="E4042C"/>
      </a:accent1>
      <a:accent2>
        <a:srgbClr val="E37606"/>
      </a:accent2>
      <a:accent3>
        <a:srgbClr val="07A75A"/>
      </a:accent3>
      <a:accent4>
        <a:srgbClr val="0096D2"/>
      </a:accent4>
      <a:accent5>
        <a:srgbClr val="5A4BC2"/>
      </a:accent5>
      <a:accent6>
        <a:srgbClr val="141E46"/>
      </a:accent6>
      <a:hlink>
        <a:srgbClr val="0096D2"/>
      </a:hlink>
      <a:folHlink>
        <a:srgbClr val="0096D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extLst>
    <a:ext uri="{05A4C25C-085E-4340-85A3-A5531E510DB2}">
      <thm15:themeFamily xmlns:thm15="http://schemas.microsoft.com/office/thememl/2012/main" name="UoL Powerpoint LAYOUTS" id="{3B7553DB-F1C3-4952-B6B0-594E501AB386}" vid="{687619D6-63FE-4E28-B98C-808AC1601C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CC88FCE1F57F499F677ADDAFA942D0" ma:contentTypeVersion="13" ma:contentTypeDescription="Create a new document." ma:contentTypeScope="" ma:versionID="056a0935a0b81a59a539543bd08da0b6">
  <xsd:schema xmlns:xsd="http://www.w3.org/2001/XMLSchema" xmlns:xs="http://www.w3.org/2001/XMLSchema" xmlns:p="http://schemas.microsoft.com/office/2006/metadata/properties" xmlns:ns2="bacc9de3-a347-4ad6-a17d-7029c2f664e2" xmlns:ns3="9a68edee-ab78-4b9f-b2c1-22bece8cb4bf" targetNamespace="http://schemas.microsoft.com/office/2006/metadata/properties" ma:root="true" ma:fieldsID="ed6a0cbf9151e611a2fd6a8390230c23" ns2:_="" ns3:_="">
    <xsd:import namespace="bacc9de3-a347-4ad6-a17d-7029c2f664e2"/>
    <xsd:import namespace="9a68edee-ab78-4b9f-b2c1-22bece8cb4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c9de3-a347-4ad6-a17d-7029c2f66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d023d89-6bf8-49d2-a6ae-99c0c7930fb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68edee-ab78-4b9f-b2c1-22bece8cb4b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52394c-4b0c-488e-9030-3f1f4d7b6367}" ma:internalName="TaxCatchAll" ma:showField="CatchAllData" ma:web="9a68edee-ab78-4b9f-b2c1-22bece8cb4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cc9de3-a347-4ad6-a17d-7029c2f664e2">
      <Terms xmlns="http://schemas.microsoft.com/office/infopath/2007/PartnerControls"/>
    </lcf76f155ced4ddcb4097134ff3c332f>
    <TaxCatchAll xmlns="9a68edee-ab78-4b9f-b2c1-22bece8cb4bf" xsi:nil="true"/>
  </documentManagement>
</p:properties>
</file>

<file path=customXml/itemProps1.xml><?xml version="1.0" encoding="utf-8"?>
<ds:datastoreItem xmlns:ds="http://schemas.openxmlformats.org/officeDocument/2006/customXml" ds:itemID="{7B61B89B-8CB3-41A6-A6FA-5882E5DF0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c9de3-a347-4ad6-a17d-7029c2f664e2"/>
    <ds:schemaRef ds:uri="9a68edee-ab78-4b9f-b2c1-22bece8c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275FD7-0078-48F6-8817-4847156F5F26}">
  <ds:schemaRefs>
    <ds:schemaRef ds:uri="http://schemas.microsoft.com/sharepoint/v3/contenttype/forms"/>
  </ds:schemaRefs>
</ds:datastoreItem>
</file>

<file path=customXml/itemProps3.xml><?xml version="1.0" encoding="utf-8"?>
<ds:datastoreItem xmlns:ds="http://schemas.openxmlformats.org/officeDocument/2006/customXml" ds:itemID="{3F7DB7BC-00F6-4362-B2F4-E373A8C282B1}">
  <ds:schemaRef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bacc9de3-a347-4ad6-a17d-7029c2f664e2"/>
    <ds:schemaRef ds:uri="http://schemas.microsoft.com/office/infopath/2007/PartnerControls"/>
    <ds:schemaRef ds:uri="9a68edee-ab78-4b9f-b2c1-22bece8cb4b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UoL Powerpoint LAYOUTS</Template>
  <TotalTime>11715</TotalTime>
  <Words>1875</Words>
  <Application>Microsoft Office PowerPoint</Application>
  <PresentationFormat>On-screen Show (16:9)</PresentationFormat>
  <Paragraphs>257</Paragraphs>
  <Slides>35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Calibri Light</vt:lpstr>
      <vt:lpstr>Georgia</vt:lpstr>
      <vt:lpstr>Lucida Grande</vt:lpstr>
      <vt:lpstr>Segoe UI</vt:lpstr>
      <vt:lpstr>Symbol</vt:lpstr>
      <vt:lpstr>Times New Roman</vt:lpstr>
      <vt:lpstr>UoL Powerpoint Guidelines Accessibility Design</vt:lpstr>
      <vt:lpstr>1_Office Theme</vt:lpstr>
      <vt:lpstr>Phase B Mentor Training 5th Feb 26  Kerry Onyejekwe and Jake Halford</vt:lpstr>
      <vt:lpstr>Agenda</vt:lpstr>
      <vt:lpstr>PowerPoint Presentation</vt:lpstr>
      <vt:lpstr>PowerPoint Presentation</vt:lpstr>
      <vt:lpstr>Training Material On the Website  </vt:lpstr>
      <vt:lpstr>Important Dates </vt:lpstr>
      <vt:lpstr>Drip fed training as part of weekly meeting </vt:lpstr>
      <vt:lpstr>PowerPoint Presentation</vt:lpstr>
      <vt:lpstr>How they all fit together </vt:lpstr>
      <vt:lpstr>PowerPoint Presentation</vt:lpstr>
      <vt:lpstr>What the student see's on BB</vt:lpstr>
      <vt:lpstr>Importance of Focused Observations  </vt:lpstr>
      <vt:lpstr>No more Eportfolios</vt:lpstr>
      <vt:lpstr>ITP curriculum: professional noticing </vt:lpstr>
      <vt:lpstr>PowerPoint Presentation</vt:lpstr>
      <vt:lpstr>ITP 5 - Sequencing</vt:lpstr>
      <vt:lpstr>PowerPoint Presentation</vt:lpstr>
      <vt:lpstr>ITP 5 what students will be doing</vt:lpstr>
      <vt:lpstr>ITP 5 – What students will be doing</vt:lpstr>
      <vt:lpstr>Support from Mentor </vt:lpstr>
      <vt:lpstr>PowerPoint Presentation</vt:lpstr>
      <vt:lpstr>PowerPoint Presentation</vt:lpstr>
      <vt:lpstr>PowerPoint Presentation</vt:lpstr>
      <vt:lpstr>Teaching timetable   </vt:lpstr>
      <vt:lpstr>Opportunity for 6 weeks at ECT timetable</vt:lpstr>
      <vt:lpstr>Phase B school placement </vt:lpstr>
      <vt:lpstr>Change to reports</vt:lpstr>
      <vt:lpstr>Teachers’ Standards Report</vt:lpstr>
      <vt:lpstr>What does it mean to have met the teachers’ standard?</vt:lpstr>
      <vt:lpstr>Final PPC report</vt:lpstr>
      <vt:lpstr>PowerPoint Presentation</vt:lpstr>
      <vt:lpstr>What to do if you have a concern?</vt:lpstr>
      <vt:lpstr>Safeguarding and Wellbeing </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layouts</dc:title>
  <dc:creator>Halford, Jake (Dr.)</dc:creator>
  <cp:lastModifiedBy>Onyejekwe, Kerry A.</cp:lastModifiedBy>
  <cp:revision>142</cp:revision>
  <cp:lastPrinted>2020-07-06T08:56:06Z</cp:lastPrinted>
  <dcterms:created xsi:type="dcterms:W3CDTF">2024-10-02T20:50:19Z</dcterms:created>
  <dcterms:modified xsi:type="dcterms:W3CDTF">2026-02-09T07:26:36Z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0x010100A8CC88FCE1F57F499F677ADDAFA942D0</vt:lpwstr>
  </property>
  <property fmtid="{D5CDD505-2E9C-101B-9397-08002B2CF9AE}" pid="3" name="MediaServiceImageTags">
    <vt:lpwstr/>
  </property>
</Properties>
</file>